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8" r:id="rId3"/>
    <p:sldId id="259" r:id="rId4"/>
    <p:sldId id="260" r:id="rId5"/>
    <p:sldId id="261" r:id="rId6"/>
    <p:sldId id="266" r:id="rId7"/>
    <p:sldId id="267" r:id="rId8"/>
    <p:sldId id="304" r:id="rId9"/>
    <p:sldId id="257" r:id="rId10"/>
    <p:sldId id="268" r:id="rId11"/>
    <p:sldId id="269" r:id="rId12"/>
    <p:sldId id="305" r:id="rId13"/>
    <p:sldId id="301" r:id="rId14"/>
    <p:sldId id="256" r:id="rId15"/>
    <p:sldId id="288" r:id="rId16"/>
    <p:sldId id="293" r:id="rId17"/>
    <p:sldId id="284" r:id="rId18"/>
    <p:sldId id="302" r:id="rId19"/>
    <p:sldId id="282" r:id="rId20"/>
    <p:sldId id="29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4"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0"/>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1" y="3886201"/>
            <a:ext cx="8534400" cy="1752600"/>
          </a:xfrm>
        </p:spPr>
        <p:txBody>
          <a:bodyPr/>
          <a:lstStyle>
            <a:lvl1pPr marL="0" indent="0" algn="ctr">
              <a:buNone/>
              <a:defRPr>
                <a:solidFill>
                  <a:schemeClr val="tx1">
                    <a:tint val="75000"/>
                  </a:schemeClr>
                </a:solidFill>
              </a:defRPr>
            </a:lvl1pPr>
            <a:lvl2pPr marL="320024" indent="0" algn="ctr">
              <a:buNone/>
              <a:defRPr>
                <a:solidFill>
                  <a:schemeClr val="tx1">
                    <a:tint val="75000"/>
                  </a:schemeClr>
                </a:solidFill>
              </a:defRPr>
            </a:lvl2pPr>
            <a:lvl3pPr marL="640048" indent="0" algn="ctr">
              <a:buNone/>
              <a:defRPr>
                <a:solidFill>
                  <a:schemeClr val="tx1">
                    <a:tint val="75000"/>
                  </a:schemeClr>
                </a:solidFill>
              </a:defRPr>
            </a:lvl3pPr>
            <a:lvl4pPr marL="960073" indent="0" algn="ctr">
              <a:buNone/>
              <a:defRPr>
                <a:solidFill>
                  <a:schemeClr val="tx1">
                    <a:tint val="75000"/>
                  </a:schemeClr>
                </a:solidFill>
              </a:defRPr>
            </a:lvl4pPr>
            <a:lvl5pPr marL="1280096" indent="0" algn="ctr">
              <a:buNone/>
              <a:defRPr>
                <a:solidFill>
                  <a:schemeClr val="tx1">
                    <a:tint val="75000"/>
                  </a:schemeClr>
                </a:solidFill>
              </a:defRPr>
            </a:lvl5pPr>
            <a:lvl6pPr marL="1600120" indent="0" algn="ctr">
              <a:buNone/>
              <a:defRPr>
                <a:solidFill>
                  <a:schemeClr val="tx1">
                    <a:tint val="75000"/>
                  </a:schemeClr>
                </a:solidFill>
              </a:defRPr>
            </a:lvl6pPr>
            <a:lvl7pPr marL="1920144" indent="0" algn="ctr">
              <a:buNone/>
              <a:defRPr>
                <a:solidFill>
                  <a:schemeClr val="tx1">
                    <a:tint val="75000"/>
                  </a:schemeClr>
                </a:solidFill>
              </a:defRPr>
            </a:lvl7pPr>
            <a:lvl8pPr marL="2240168" indent="0" algn="ctr">
              <a:buNone/>
              <a:defRPr>
                <a:solidFill>
                  <a:schemeClr val="tx1">
                    <a:tint val="75000"/>
                  </a:schemeClr>
                </a:solidFill>
              </a:defRPr>
            </a:lvl8pPr>
            <a:lvl9pPr marL="25601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020A4FFC-CC0B-4BF8-A933-DC4728D6CAB9}" type="datetimeFigureOut">
              <a:rPr lang="en-US"/>
              <a:pPr>
                <a:defRPr/>
              </a:pPr>
              <a:t>11/20/2022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27A113D-F52D-47AE-9402-B234E0A7FD9B}" type="slidenum">
              <a:rPr lang="en-AU"/>
              <a:pPr>
                <a:defRPr/>
              </a:pPr>
              <a:t>‹#›</a:t>
            </a:fld>
            <a:endParaRPr lang="en-AU"/>
          </a:p>
        </p:txBody>
      </p:sp>
    </p:spTree>
    <p:extLst>
      <p:ext uri="{BB962C8B-B14F-4D97-AF65-F5344CB8AC3E}">
        <p14:creationId xmlns:p14="http://schemas.microsoft.com/office/powerpoint/2010/main" val="130540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EE9E7E33-005B-4542-B08B-F3183B78A583}" type="datetimeFigureOut">
              <a:rPr lang="en-US"/>
              <a:pPr>
                <a:defRPr/>
              </a:pPr>
              <a:t>11/20/2022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C77B6DB-2FAC-4D66-89A0-0F64BF22F2F5}" type="slidenum">
              <a:rPr lang="en-AU"/>
              <a:pPr>
                <a:defRPr/>
              </a:pPr>
              <a:t>‹#›</a:t>
            </a:fld>
            <a:endParaRPr lang="en-AU"/>
          </a:p>
        </p:txBody>
      </p:sp>
    </p:spTree>
    <p:extLst>
      <p:ext uri="{BB962C8B-B14F-4D97-AF65-F5344CB8AC3E}">
        <p14:creationId xmlns:p14="http://schemas.microsoft.com/office/powerpoint/2010/main" val="6086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2800" b="1" cap="all"/>
            </a:lvl1pPr>
          </a:lstStyle>
          <a:p>
            <a:r>
              <a:rPr lang="en-US"/>
              <a:t>Click to edit Master title style</a:t>
            </a:r>
            <a:endParaRPr lang="en-AU"/>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400">
                <a:solidFill>
                  <a:schemeClr val="tx1">
                    <a:tint val="75000"/>
                  </a:schemeClr>
                </a:solidFill>
              </a:defRPr>
            </a:lvl1pPr>
            <a:lvl2pPr marL="320024" indent="0">
              <a:buNone/>
              <a:defRPr sz="1260">
                <a:solidFill>
                  <a:schemeClr val="tx1">
                    <a:tint val="75000"/>
                  </a:schemeClr>
                </a:solidFill>
              </a:defRPr>
            </a:lvl2pPr>
            <a:lvl3pPr marL="640048" indent="0">
              <a:buNone/>
              <a:defRPr sz="1120">
                <a:solidFill>
                  <a:schemeClr val="tx1">
                    <a:tint val="75000"/>
                  </a:schemeClr>
                </a:solidFill>
              </a:defRPr>
            </a:lvl3pPr>
            <a:lvl4pPr marL="960073" indent="0">
              <a:buNone/>
              <a:defRPr sz="980">
                <a:solidFill>
                  <a:schemeClr val="tx1">
                    <a:tint val="75000"/>
                  </a:schemeClr>
                </a:solidFill>
              </a:defRPr>
            </a:lvl4pPr>
            <a:lvl5pPr marL="1280096" indent="0">
              <a:buNone/>
              <a:defRPr sz="980">
                <a:solidFill>
                  <a:schemeClr val="tx1">
                    <a:tint val="75000"/>
                  </a:schemeClr>
                </a:solidFill>
              </a:defRPr>
            </a:lvl5pPr>
            <a:lvl6pPr marL="1600120" indent="0">
              <a:buNone/>
              <a:defRPr sz="980">
                <a:solidFill>
                  <a:schemeClr val="tx1">
                    <a:tint val="75000"/>
                  </a:schemeClr>
                </a:solidFill>
              </a:defRPr>
            </a:lvl6pPr>
            <a:lvl7pPr marL="1920144" indent="0">
              <a:buNone/>
              <a:defRPr sz="980">
                <a:solidFill>
                  <a:schemeClr val="tx1">
                    <a:tint val="75000"/>
                  </a:schemeClr>
                </a:solidFill>
              </a:defRPr>
            </a:lvl7pPr>
            <a:lvl8pPr marL="2240168" indent="0">
              <a:buNone/>
              <a:defRPr sz="980">
                <a:solidFill>
                  <a:schemeClr val="tx1">
                    <a:tint val="75000"/>
                  </a:schemeClr>
                </a:solidFill>
              </a:defRPr>
            </a:lvl8pPr>
            <a:lvl9pPr marL="2560192" indent="0">
              <a:buNone/>
              <a:defRPr sz="9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242DE5-A7CD-48BA-AFF1-D6C331583B15}" type="datetimeFigureOut">
              <a:rPr lang="en-US"/>
              <a:pPr>
                <a:defRPr/>
              </a:pPr>
              <a:t>11/20/2022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52AF31D-D0FB-4B72-8F16-86ACCC654F12}" type="slidenum">
              <a:rPr lang="en-AU"/>
              <a:pPr>
                <a:defRPr/>
              </a:pPr>
              <a:t>‹#›</a:t>
            </a:fld>
            <a:endParaRPr lang="en-AU"/>
          </a:p>
        </p:txBody>
      </p:sp>
    </p:spTree>
    <p:extLst>
      <p:ext uri="{BB962C8B-B14F-4D97-AF65-F5344CB8AC3E}">
        <p14:creationId xmlns:p14="http://schemas.microsoft.com/office/powerpoint/2010/main" val="154036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1" y="1600205"/>
            <a:ext cx="5384801" cy="4525961"/>
          </a:xfrm>
        </p:spPr>
        <p:txBody>
          <a:bodyPr/>
          <a:lstStyle>
            <a:lvl1pPr>
              <a:defRPr sz="1960"/>
            </a:lvl1pPr>
            <a:lvl2pPr>
              <a:defRPr sz="1680"/>
            </a:lvl2pPr>
            <a:lvl3pPr>
              <a:defRPr sz="1400"/>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2" y="1600205"/>
            <a:ext cx="5384801" cy="4525961"/>
          </a:xfrm>
        </p:spPr>
        <p:txBody>
          <a:bodyPr/>
          <a:lstStyle>
            <a:lvl1pPr>
              <a:defRPr sz="1960"/>
            </a:lvl1pPr>
            <a:lvl2pPr>
              <a:defRPr sz="1680"/>
            </a:lvl2pPr>
            <a:lvl3pPr>
              <a:defRPr sz="1400"/>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213A92E-C2BD-4771-B58A-F26ED34F0D04}" type="datetimeFigureOut">
              <a:rPr lang="en-US"/>
              <a:pPr>
                <a:defRPr/>
              </a:pPr>
              <a:t>11/20/2022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8210481-F9FF-45FE-A089-DD1D9864737F}" type="slidenum">
              <a:rPr lang="en-AU"/>
              <a:pPr>
                <a:defRPr/>
              </a:pPr>
              <a:t>‹#›</a:t>
            </a:fld>
            <a:endParaRPr lang="en-AU"/>
          </a:p>
        </p:txBody>
      </p:sp>
    </p:spTree>
    <p:extLst>
      <p:ext uri="{BB962C8B-B14F-4D97-AF65-F5344CB8AC3E}">
        <p14:creationId xmlns:p14="http://schemas.microsoft.com/office/powerpoint/2010/main" val="114282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2" y="1535117"/>
            <a:ext cx="5386917" cy="639761"/>
          </a:xfrm>
        </p:spPr>
        <p:txBody>
          <a:bodyPr anchor="b"/>
          <a:lstStyle>
            <a:lvl1pPr marL="0" indent="0">
              <a:buNone/>
              <a:defRPr sz="1680" b="1"/>
            </a:lvl1pPr>
            <a:lvl2pPr marL="320024" indent="0">
              <a:buNone/>
              <a:defRPr sz="1400" b="1"/>
            </a:lvl2pPr>
            <a:lvl3pPr marL="640048" indent="0">
              <a:buNone/>
              <a:defRPr sz="1260" b="1"/>
            </a:lvl3pPr>
            <a:lvl4pPr marL="960073" indent="0">
              <a:buNone/>
              <a:defRPr sz="1120" b="1"/>
            </a:lvl4pPr>
            <a:lvl5pPr marL="1280096" indent="0">
              <a:buNone/>
              <a:defRPr sz="1120" b="1"/>
            </a:lvl5pPr>
            <a:lvl6pPr marL="1600120" indent="0">
              <a:buNone/>
              <a:defRPr sz="1120" b="1"/>
            </a:lvl6pPr>
            <a:lvl7pPr marL="1920144" indent="0">
              <a:buNone/>
              <a:defRPr sz="1120" b="1"/>
            </a:lvl7pPr>
            <a:lvl8pPr marL="2240168" indent="0">
              <a:buNone/>
              <a:defRPr sz="1120" b="1"/>
            </a:lvl8pPr>
            <a:lvl9pPr marL="2560192" indent="0">
              <a:buNone/>
              <a:defRPr sz="112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680"/>
            </a:lvl1pPr>
            <a:lvl2pPr>
              <a:defRPr sz="1400"/>
            </a:lvl2pPr>
            <a:lvl3pPr>
              <a:defRPr sz="1260"/>
            </a:lvl3pPr>
            <a:lvl4pPr>
              <a:defRPr sz="1120"/>
            </a:lvl4pPr>
            <a:lvl5pPr>
              <a:defRPr sz="1120"/>
            </a:lvl5pPr>
            <a:lvl6pPr>
              <a:defRPr sz="1120"/>
            </a:lvl6pPr>
            <a:lvl7pPr>
              <a:defRPr sz="1120"/>
            </a:lvl7pPr>
            <a:lvl8pPr>
              <a:defRPr sz="1120"/>
            </a:lvl8pPr>
            <a:lvl9pPr>
              <a:defRPr sz="1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73" y="1535117"/>
            <a:ext cx="5389033" cy="639761"/>
          </a:xfrm>
        </p:spPr>
        <p:txBody>
          <a:bodyPr anchor="b"/>
          <a:lstStyle>
            <a:lvl1pPr marL="0" indent="0">
              <a:buNone/>
              <a:defRPr sz="1680" b="1"/>
            </a:lvl1pPr>
            <a:lvl2pPr marL="320024" indent="0">
              <a:buNone/>
              <a:defRPr sz="1400" b="1"/>
            </a:lvl2pPr>
            <a:lvl3pPr marL="640048" indent="0">
              <a:buNone/>
              <a:defRPr sz="1260" b="1"/>
            </a:lvl3pPr>
            <a:lvl4pPr marL="960073" indent="0">
              <a:buNone/>
              <a:defRPr sz="1120" b="1"/>
            </a:lvl4pPr>
            <a:lvl5pPr marL="1280096" indent="0">
              <a:buNone/>
              <a:defRPr sz="1120" b="1"/>
            </a:lvl5pPr>
            <a:lvl6pPr marL="1600120" indent="0">
              <a:buNone/>
              <a:defRPr sz="1120" b="1"/>
            </a:lvl6pPr>
            <a:lvl7pPr marL="1920144" indent="0">
              <a:buNone/>
              <a:defRPr sz="1120" b="1"/>
            </a:lvl7pPr>
            <a:lvl8pPr marL="2240168" indent="0">
              <a:buNone/>
              <a:defRPr sz="1120" b="1"/>
            </a:lvl8pPr>
            <a:lvl9pPr marL="2560192" indent="0">
              <a:buNone/>
              <a:defRPr sz="112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680"/>
            </a:lvl1pPr>
            <a:lvl2pPr>
              <a:defRPr sz="1400"/>
            </a:lvl2pPr>
            <a:lvl3pPr>
              <a:defRPr sz="1260"/>
            </a:lvl3pPr>
            <a:lvl4pPr>
              <a:defRPr sz="1120"/>
            </a:lvl4pPr>
            <a:lvl5pPr>
              <a:defRPr sz="1120"/>
            </a:lvl5pPr>
            <a:lvl6pPr>
              <a:defRPr sz="1120"/>
            </a:lvl6pPr>
            <a:lvl7pPr>
              <a:defRPr sz="1120"/>
            </a:lvl7pPr>
            <a:lvl8pPr>
              <a:defRPr sz="1120"/>
            </a:lvl8pPr>
            <a:lvl9pPr>
              <a:defRPr sz="1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30839FF1-E0C4-4214-9BF7-91E1FF3E9834}" type="datetimeFigureOut">
              <a:rPr lang="en-US"/>
              <a:pPr>
                <a:defRPr/>
              </a:pPr>
              <a:t>11/20/2022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34A2ED6-F7F1-4DA4-8829-6B847C3AAB75}" type="slidenum">
              <a:rPr lang="en-AU"/>
              <a:pPr>
                <a:defRPr/>
              </a:pPr>
              <a:t>‹#›</a:t>
            </a:fld>
            <a:endParaRPr lang="en-AU"/>
          </a:p>
        </p:txBody>
      </p:sp>
    </p:spTree>
    <p:extLst>
      <p:ext uri="{BB962C8B-B14F-4D97-AF65-F5344CB8AC3E}">
        <p14:creationId xmlns:p14="http://schemas.microsoft.com/office/powerpoint/2010/main" val="360238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13FDC50-402B-4370-8DD3-456DD8522602}" type="datetimeFigureOut">
              <a:rPr lang="en-US"/>
              <a:pPr>
                <a:defRPr/>
              </a:pPr>
              <a:t>11/20/2022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9E321D5F-B8B1-4DF1-A37B-9CBF2408CD03}" type="slidenum">
              <a:rPr lang="en-AU"/>
              <a:pPr>
                <a:defRPr/>
              </a:pPr>
              <a:t>‹#›</a:t>
            </a:fld>
            <a:endParaRPr lang="en-AU"/>
          </a:p>
        </p:txBody>
      </p:sp>
    </p:spTree>
    <p:extLst>
      <p:ext uri="{BB962C8B-B14F-4D97-AF65-F5344CB8AC3E}">
        <p14:creationId xmlns:p14="http://schemas.microsoft.com/office/powerpoint/2010/main" val="11013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633EF3-8C4C-4FC2-8C0E-9540D8700AB6}" type="datetimeFigureOut">
              <a:rPr lang="en-US"/>
              <a:pPr>
                <a:defRPr/>
              </a:pPr>
              <a:t>11/20/2022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F1DD393-AF36-4690-8C70-E5F7D059619D}" type="slidenum">
              <a:rPr lang="en-AU"/>
              <a:pPr>
                <a:defRPr/>
              </a:pPr>
              <a:t>‹#›</a:t>
            </a:fld>
            <a:endParaRPr lang="en-AU"/>
          </a:p>
        </p:txBody>
      </p:sp>
    </p:spTree>
    <p:extLst>
      <p:ext uri="{BB962C8B-B14F-4D97-AF65-F5344CB8AC3E}">
        <p14:creationId xmlns:p14="http://schemas.microsoft.com/office/powerpoint/2010/main" val="286808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1"/>
            <a:ext cx="4011084" cy="1162052"/>
          </a:xfrm>
        </p:spPr>
        <p:txBody>
          <a:bodyPr anchor="b"/>
          <a:lstStyle>
            <a:lvl1pPr algn="l">
              <a:defRPr sz="1400" b="1"/>
            </a:lvl1pPr>
          </a:lstStyle>
          <a:p>
            <a:r>
              <a:rPr lang="en-US"/>
              <a:t>Click to edit Master title style</a:t>
            </a:r>
            <a:endParaRPr lang="en-AU"/>
          </a:p>
        </p:txBody>
      </p:sp>
      <p:sp>
        <p:nvSpPr>
          <p:cNvPr id="3" name="Content Placeholder 2"/>
          <p:cNvSpPr>
            <a:spLocks noGrp="1"/>
          </p:cNvSpPr>
          <p:nvPr>
            <p:ph idx="1"/>
          </p:nvPr>
        </p:nvSpPr>
        <p:spPr>
          <a:xfrm>
            <a:off x="4766733" y="273055"/>
            <a:ext cx="6815667" cy="5853115"/>
          </a:xfrm>
        </p:spPr>
        <p:txBody>
          <a:bodyPr/>
          <a:lstStyle>
            <a:lvl1pPr>
              <a:defRPr sz="2240"/>
            </a:lvl1pPr>
            <a:lvl2pPr>
              <a:defRPr sz="1960"/>
            </a:lvl2pPr>
            <a:lvl3pPr>
              <a:defRPr sz="168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6" y="1435106"/>
            <a:ext cx="4011084" cy="4691063"/>
          </a:xfrm>
        </p:spPr>
        <p:txBody>
          <a:bodyPr/>
          <a:lstStyle>
            <a:lvl1pPr marL="0" indent="0">
              <a:buNone/>
              <a:defRPr sz="980"/>
            </a:lvl1pPr>
            <a:lvl2pPr marL="320024" indent="0">
              <a:buNone/>
              <a:defRPr sz="840"/>
            </a:lvl2pPr>
            <a:lvl3pPr marL="640048" indent="0">
              <a:buNone/>
              <a:defRPr sz="700"/>
            </a:lvl3pPr>
            <a:lvl4pPr marL="960073" indent="0">
              <a:buNone/>
              <a:defRPr sz="629"/>
            </a:lvl4pPr>
            <a:lvl5pPr marL="1280096" indent="0">
              <a:buNone/>
              <a:defRPr sz="629"/>
            </a:lvl5pPr>
            <a:lvl6pPr marL="1600120" indent="0">
              <a:buNone/>
              <a:defRPr sz="629"/>
            </a:lvl6pPr>
            <a:lvl7pPr marL="1920144" indent="0">
              <a:buNone/>
              <a:defRPr sz="629"/>
            </a:lvl7pPr>
            <a:lvl8pPr marL="2240168" indent="0">
              <a:buNone/>
              <a:defRPr sz="629"/>
            </a:lvl8pPr>
            <a:lvl9pPr marL="2560192" indent="0">
              <a:buNone/>
              <a:defRPr sz="62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3E3165-789D-4ECE-BB1D-112E22BAE17A}" type="datetimeFigureOut">
              <a:rPr lang="en-US"/>
              <a:pPr>
                <a:defRPr/>
              </a:pPr>
              <a:t>11/20/2022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3B3C23D-0935-4945-A84A-64BA57D021C4}" type="slidenum">
              <a:rPr lang="en-AU"/>
              <a:pPr>
                <a:defRPr/>
              </a:pPr>
              <a:t>‹#›</a:t>
            </a:fld>
            <a:endParaRPr lang="en-AU"/>
          </a:p>
        </p:txBody>
      </p:sp>
    </p:spTree>
    <p:extLst>
      <p:ext uri="{BB962C8B-B14F-4D97-AF65-F5344CB8AC3E}">
        <p14:creationId xmlns:p14="http://schemas.microsoft.com/office/powerpoint/2010/main" val="151613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14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240"/>
            </a:lvl1pPr>
            <a:lvl2pPr marL="320024" indent="0">
              <a:buNone/>
              <a:defRPr sz="1960"/>
            </a:lvl2pPr>
            <a:lvl3pPr marL="640048" indent="0">
              <a:buNone/>
              <a:defRPr sz="1680"/>
            </a:lvl3pPr>
            <a:lvl4pPr marL="960073" indent="0">
              <a:buNone/>
              <a:defRPr sz="1400"/>
            </a:lvl4pPr>
            <a:lvl5pPr marL="1280096" indent="0">
              <a:buNone/>
              <a:defRPr sz="1400"/>
            </a:lvl5pPr>
            <a:lvl6pPr marL="1600120" indent="0">
              <a:buNone/>
              <a:defRPr sz="1400"/>
            </a:lvl6pPr>
            <a:lvl7pPr marL="1920144" indent="0">
              <a:buNone/>
              <a:defRPr sz="1400"/>
            </a:lvl7pPr>
            <a:lvl8pPr marL="2240168" indent="0">
              <a:buNone/>
              <a:defRPr sz="1400"/>
            </a:lvl8pPr>
            <a:lvl9pPr marL="2560192" indent="0">
              <a:buNone/>
              <a:defRPr sz="1400"/>
            </a:lvl9pPr>
          </a:lstStyle>
          <a:p>
            <a:pPr lvl="0"/>
            <a:endParaRPr lang="en-AU"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980"/>
            </a:lvl1pPr>
            <a:lvl2pPr marL="320024" indent="0">
              <a:buNone/>
              <a:defRPr sz="840"/>
            </a:lvl2pPr>
            <a:lvl3pPr marL="640048" indent="0">
              <a:buNone/>
              <a:defRPr sz="700"/>
            </a:lvl3pPr>
            <a:lvl4pPr marL="960073" indent="0">
              <a:buNone/>
              <a:defRPr sz="629"/>
            </a:lvl4pPr>
            <a:lvl5pPr marL="1280096" indent="0">
              <a:buNone/>
              <a:defRPr sz="629"/>
            </a:lvl5pPr>
            <a:lvl6pPr marL="1600120" indent="0">
              <a:buNone/>
              <a:defRPr sz="629"/>
            </a:lvl6pPr>
            <a:lvl7pPr marL="1920144" indent="0">
              <a:buNone/>
              <a:defRPr sz="629"/>
            </a:lvl7pPr>
            <a:lvl8pPr marL="2240168" indent="0">
              <a:buNone/>
              <a:defRPr sz="629"/>
            </a:lvl8pPr>
            <a:lvl9pPr marL="2560192" indent="0">
              <a:buNone/>
              <a:defRPr sz="62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E03475-35D2-447D-89AD-3566C8A57992}" type="datetimeFigureOut">
              <a:rPr lang="en-US"/>
              <a:pPr>
                <a:defRPr/>
              </a:pPr>
              <a:t>11/20/2022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6A326B9-5821-4814-A91E-44998628C5BB}" type="slidenum">
              <a:rPr lang="en-AU"/>
              <a:pPr>
                <a:defRPr/>
              </a:pPr>
              <a:t>‹#›</a:t>
            </a:fld>
            <a:endParaRPr lang="en-AU"/>
          </a:p>
        </p:txBody>
      </p:sp>
    </p:spTree>
    <p:extLst>
      <p:ext uri="{BB962C8B-B14F-4D97-AF65-F5344CB8AC3E}">
        <p14:creationId xmlns:p14="http://schemas.microsoft.com/office/powerpoint/2010/main" val="413510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029AFA23-5513-4781-8D42-6C300B6F39A5}" type="datetimeFigureOut">
              <a:rPr lang="en-US"/>
              <a:pPr>
                <a:defRPr/>
              </a:pPr>
              <a:t>11/20/2022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6FC488F-6FBA-439C-9AFE-5ABD32F6598A}" type="slidenum">
              <a:rPr lang="en-AU"/>
              <a:pPr>
                <a:defRPr/>
              </a:pPr>
              <a:t>‹#›</a:t>
            </a:fld>
            <a:endParaRPr lang="en-AU"/>
          </a:p>
        </p:txBody>
      </p:sp>
    </p:spTree>
    <p:extLst>
      <p:ext uri="{BB962C8B-B14F-4D97-AF65-F5344CB8AC3E}">
        <p14:creationId xmlns:p14="http://schemas.microsoft.com/office/powerpoint/2010/main" val="12848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3"/>
            <a:ext cx="2743199"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1"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37E341A-020F-4860-B954-301EE5BBFA4D}" type="datetimeFigureOut">
              <a:rPr lang="en-US"/>
              <a:pPr>
                <a:defRPr/>
              </a:pPr>
              <a:t>11/20/2022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51E2364-23BC-4458-94AC-92EB7A38C802}" type="slidenum">
              <a:rPr lang="en-AU"/>
              <a:pPr>
                <a:defRPr/>
              </a:pPr>
              <a:t>‹#›</a:t>
            </a:fld>
            <a:endParaRPr lang="en-AU"/>
          </a:p>
        </p:txBody>
      </p:sp>
    </p:spTree>
    <p:extLst>
      <p:ext uri="{BB962C8B-B14F-4D97-AF65-F5344CB8AC3E}">
        <p14:creationId xmlns:p14="http://schemas.microsoft.com/office/powerpoint/2010/main" val="37307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609601" y="1600205"/>
            <a:ext cx="10972800" cy="4525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1" y="6356356"/>
            <a:ext cx="2844800" cy="365125"/>
          </a:xfrm>
          <a:prstGeom prst="rect">
            <a:avLst/>
          </a:prstGeom>
        </p:spPr>
        <p:txBody>
          <a:bodyPr vert="horz" lIns="91440" tIns="45720" rIns="91440" bIns="45720" rtlCol="0" anchor="ctr"/>
          <a:lstStyle>
            <a:lvl1pPr algn="l" fontAlgn="auto">
              <a:spcBef>
                <a:spcPts val="0"/>
              </a:spcBef>
              <a:spcAft>
                <a:spcPts val="0"/>
              </a:spcAft>
              <a:defRPr sz="840" smtClean="0">
                <a:solidFill>
                  <a:schemeClr val="tx1">
                    <a:tint val="75000"/>
                  </a:schemeClr>
                </a:solidFill>
                <a:latin typeface="+mn-lt"/>
                <a:cs typeface="+mn-cs"/>
              </a:defRPr>
            </a:lvl1pPr>
          </a:lstStyle>
          <a:p>
            <a:pPr>
              <a:defRPr/>
            </a:pPr>
            <a:fld id="{18973A78-EF01-4880-8B72-F7FB98FBD4E5}" type="datetimeFigureOut">
              <a:rPr lang="en-US"/>
              <a:pPr>
                <a:defRPr/>
              </a:pPr>
              <a:t>11/20/2022</a:t>
            </a:fld>
            <a:endParaRPr lang="en-AU"/>
          </a:p>
        </p:txBody>
      </p:sp>
      <p:sp>
        <p:nvSpPr>
          <p:cNvPr id="5" name="Footer Placeholder 4"/>
          <p:cNvSpPr>
            <a:spLocks noGrp="1"/>
          </p:cNvSpPr>
          <p:nvPr>
            <p:ph type="ftr" sz="quarter" idx="3"/>
          </p:nvPr>
        </p:nvSpPr>
        <p:spPr>
          <a:xfrm>
            <a:off x="4165602" y="6356356"/>
            <a:ext cx="3860799" cy="365125"/>
          </a:xfrm>
          <a:prstGeom prst="rect">
            <a:avLst/>
          </a:prstGeom>
        </p:spPr>
        <p:txBody>
          <a:bodyPr vert="horz" lIns="91440" tIns="45720" rIns="91440" bIns="45720" rtlCol="0" anchor="ctr"/>
          <a:lstStyle>
            <a:lvl1pPr algn="ctr" fontAlgn="auto">
              <a:spcBef>
                <a:spcPts val="0"/>
              </a:spcBef>
              <a:spcAft>
                <a:spcPts val="0"/>
              </a:spcAft>
              <a:defRPr sz="84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8737601" y="6356356"/>
            <a:ext cx="2844800" cy="365125"/>
          </a:xfrm>
          <a:prstGeom prst="rect">
            <a:avLst/>
          </a:prstGeom>
        </p:spPr>
        <p:txBody>
          <a:bodyPr vert="horz" lIns="91440" tIns="45720" rIns="91440" bIns="45720" rtlCol="0" anchor="ctr"/>
          <a:lstStyle>
            <a:lvl1pPr algn="r" fontAlgn="auto">
              <a:spcBef>
                <a:spcPts val="0"/>
              </a:spcBef>
              <a:spcAft>
                <a:spcPts val="0"/>
              </a:spcAft>
              <a:defRPr sz="840" smtClean="0">
                <a:solidFill>
                  <a:schemeClr val="tx1">
                    <a:tint val="75000"/>
                  </a:schemeClr>
                </a:solidFill>
                <a:latin typeface="+mn-lt"/>
                <a:cs typeface="+mn-cs"/>
              </a:defRPr>
            </a:lvl1pPr>
          </a:lstStyle>
          <a:p>
            <a:pPr>
              <a:defRPr/>
            </a:pPr>
            <a:fld id="{DFFF7ADD-0E38-4EC0-A6F9-01BC51935563}" type="slidenum">
              <a:rPr lang="en-AU"/>
              <a:pPr>
                <a:defRPr/>
              </a:pPr>
              <a:t>‹#›</a:t>
            </a:fld>
            <a:endParaRPr lang="en-AU"/>
          </a:p>
        </p:txBody>
      </p:sp>
    </p:spTree>
    <p:extLst>
      <p:ext uri="{BB962C8B-B14F-4D97-AF65-F5344CB8AC3E}">
        <p14:creationId xmlns:p14="http://schemas.microsoft.com/office/powerpoint/2010/main" val="19746114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3080" kern="1200">
          <a:solidFill>
            <a:schemeClr val="tx1"/>
          </a:solidFill>
          <a:latin typeface="+mj-lt"/>
          <a:ea typeface="+mj-ea"/>
          <a:cs typeface="+mj-cs"/>
        </a:defRPr>
      </a:lvl1pPr>
      <a:lvl2pPr algn="ctr" rtl="0" fontAlgn="base">
        <a:spcBef>
          <a:spcPct val="0"/>
        </a:spcBef>
        <a:spcAft>
          <a:spcPct val="0"/>
        </a:spcAft>
        <a:defRPr sz="3080">
          <a:solidFill>
            <a:schemeClr val="tx1"/>
          </a:solidFill>
          <a:latin typeface="Calibri" pitchFamily="34" charset="0"/>
        </a:defRPr>
      </a:lvl2pPr>
      <a:lvl3pPr algn="ctr" rtl="0" fontAlgn="base">
        <a:spcBef>
          <a:spcPct val="0"/>
        </a:spcBef>
        <a:spcAft>
          <a:spcPct val="0"/>
        </a:spcAft>
        <a:defRPr sz="3080">
          <a:solidFill>
            <a:schemeClr val="tx1"/>
          </a:solidFill>
          <a:latin typeface="Calibri" pitchFamily="34" charset="0"/>
        </a:defRPr>
      </a:lvl3pPr>
      <a:lvl4pPr algn="ctr" rtl="0" fontAlgn="base">
        <a:spcBef>
          <a:spcPct val="0"/>
        </a:spcBef>
        <a:spcAft>
          <a:spcPct val="0"/>
        </a:spcAft>
        <a:defRPr sz="3080">
          <a:solidFill>
            <a:schemeClr val="tx1"/>
          </a:solidFill>
          <a:latin typeface="Calibri" pitchFamily="34" charset="0"/>
        </a:defRPr>
      </a:lvl4pPr>
      <a:lvl5pPr algn="ctr" rtl="0" fontAlgn="base">
        <a:spcBef>
          <a:spcPct val="0"/>
        </a:spcBef>
        <a:spcAft>
          <a:spcPct val="0"/>
        </a:spcAft>
        <a:defRPr sz="3080">
          <a:solidFill>
            <a:schemeClr val="tx1"/>
          </a:solidFill>
          <a:latin typeface="Calibri" pitchFamily="34" charset="0"/>
        </a:defRPr>
      </a:lvl5pPr>
      <a:lvl6pPr marL="320024" algn="ctr" rtl="0" fontAlgn="base">
        <a:spcBef>
          <a:spcPct val="0"/>
        </a:spcBef>
        <a:spcAft>
          <a:spcPct val="0"/>
        </a:spcAft>
        <a:defRPr sz="3080">
          <a:solidFill>
            <a:schemeClr val="tx1"/>
          </a:solidFill>
          <a:latin typeface="Calibri" pitchFamily="34" charset="0"/>
        </a:defRPr>
      </a:lvl6pPr>
      <a:lvl7pPr marL="640048" algn="ctr" rtl="0" fontAlgn="base">
        <a:spcBef>
          <a:spcPct val="0"/>
        </a:spcBef>
        <a:spcAft>
          <a:spcPct val="0"/>
        </a:spcAft>
        <a:defRPr sz="3080">
          <a:solidFill>
            <a:schemeClr val="tx1"/>
          </a:solidFill>
          <a:latin typeface="Calibri" pitchFamily="34" charset="0"/>
        </a:defRPr>
      </a:lvl7pPr>
      <a:lvl8pPr marL="960073" algn="ctr" rtl="0" fontAlgn="base">
        <a:spcBef>
          <a:spcPct val="0"/>
        </a:spcBef>
        <a:spcAft>
          <a:spcPct val="0"/>
        </a:spcAft>
        <a:defRPr sz="3080">
          <a:solidFill>
            <a:schemeClr val="tx1"/>
          </a:solidFill>
          <a:latin typeface="Calibri" pitchFamily="34" charset="0"/>
        </a:defRPr>
      </a:lvl8pPr>
      <a:lvl9pPr marL="1280096" algn="ctr" rtl="0" fontAlgn="base">
        <a:spcBef>
          <a:spcPct val="0"/>
        </a:spcBef>
        <a:spcAft>
          <a:spcPct val="0"/>
        </a:spcAft>
        <a:defRPr sz="3080">
          <a:solidFill>
            <a:schemeClr val="tx1"/>
          </a:solidFill>
          <a:latin typeface="Calibri" pitchFamily="34" charset="0"/>
        </a:defRPr>
      </a:lvl9pPr>
    </p:titleStyle>
    <p:bodyStyle>
      <a:lvl1pPr marL="240018" indent="-240018" algn="l" rtl="0" fontAlgn="base">
        <a:spcBef>
          <a:spcPct val="20000"/>
        </a:spcBef>
        <a:spcAft>
          <a:spcPct val="0"/>
        </a:spcAft>
        <a:buFont typeface="Arial" charset="0"/>
        <a:buChar char="•"/>
        <a:defRPr sz="2240" kern="1200">
          <a:solidFill>
            <a:schemeClr val="tx1"/>
          </a:solidFill>
          <a:latin typeface="+mn-lt"/>
          <a:ea typeface="+mn-ea"/>
          <a:cs typeface="+mn-cs"/>
        </a:defRPr>
      </a:lvl1pPr>
      <a:lvl2pPr marL="520039" indent="-200016" algn="l" rtl="0" fontAlgn="base">
        <a:spcBef>
          <a:spcPct val="20000"/>
        </a:spcBef>
        <a:spcAft>
          <a:spcPct val="0"/>
        </a:spcAft>
        <a:buFont typeface="Arial" charset="0"/>
        <a:buChar char="–"/>
        <a:defRPr sz="1960" kern="1200">
          <a:solidFill>
            <a:schemeClr val="tx1"/>
          </a:solidFill>
          <a:latin typeface="+mn-lt"/>
          <a:ea typeface="+mn-ea"/>
          <a:cs typeface="+mn-cs"/>
        </a:defRPr>
      </a:lvl2pPr>
      <a:lvl3pPr marL="800060" indent="-160012" algn="l" rtl="0" fontAlgn="base">
        <a:spcBef>
          <a:spcPct val="20000"/>
        </a:spcBef>
        <a:spcAft>
          <a:spcPct val="0"/>
        </a:spcAft>
        <a:buFont typeface="Arial" charset="0"/>
        <a:buChar char="•"/>
        <a:defRPr sz="1680" kern="1200">
          <a:solidFill>
            <a:schemeClr val="tx1"/>
          </a:solidFill>
          <a:latin typeface="+mn-lt"/>
          <a:ea typeface="+mn-ea"/>
          <a:cs typeface="+mn-cs"/>
        </a:defRPr>
      </a:lvl3pPr>
      <a:lvl4pPr marL="1120084" indent="-160012" algn="l" rtl="0" fontAlgn="base">
        <a:spcBef>
          <a:spcPct val="20000"/>
        </a:spcBef>
        <a:spcAft>
          <a:spcPct val="0"/>
        </a:spcAft>
        <a:buFont typeface="Arial" charset="0"/>
        <a:buChar char="–"/>
        <a:defRPr sz="1400" kern="1200">
          <a:solidFill>
            <a:schemeClr val="tx1"/>
          </a:solidFill>
          <a:latin typeface="+mn-lt"/>
          <a:ea typeface="+mn-ea"/>
          <a:cs typeface="+mn-cs"/>
        </a:defRPr>
      </a:lvl4pPr>
      <a:lvl5pPr marL="1440108" indent="-160012" algn="l" rtl="0" fontAlgn="base">
        <a:spcBef>
          <a:spcPct val="20000"/>
        </a:spcBef>
        <a:spcAft>
          <a:spcPct val="0"/>
        </a:spcAft>
        <a:buFont typeface="Arial" charset="0"/>
        <a:buChar char="»"/>
        <a:defRPr sz="1400" kern="1200">
          <a:solidFill>
            <a:schemeClr val="tx1"/>
          </a:solidFill>
          <a:latin typeface="+mn-lt"/>
          <a:ea typeface="+mn-ea"/>
          <a:cs typeface="+mn-cs"/>
        </a:defRPr>
      </a:lvl5pPr>
      <a:lvl6pPr marL="1760132" indent="-160012" algn="l" defTabSz="640048"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157" indent="-160012" algn="l" defTabSz="640048"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180" indent="-160012" algn="l" defTabSz="640048"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204" indent="-160012" algn="l" defTabSz="640048"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48" rtl="0" eaLnBrk="1" latinLnBrk="0" hangingPunct="1">
        <a:defRPr sz="1260" kern="1200">
          <a:solidFill>
            <a:schemeClr val="tx1"/>
          </a:solidFill>
          <a:latin typeface="+mn-lt"/>
          <a:ea typeface="+mn-ea"/>
          <a:cs typeface="+mn-cs"/>
        </a:defRPr>
      </a:lvl1pPr>
      <a:lvl2pPr marL="320024" algn="l" defTabSz="640048" rtl="0" eaLnBrk="1" latinLnBrk="0" hangingPunct="1">
        <a:defRPr sz="1260" kern="1200">
          <a:solidFill>
            <a:schemeClr val="tx1"/>
          </a:solidFill>
          <a:latin typeface="+mn-lt"/>
          <a:ea typeface="+mn-ea"/>
          <a:cs typeface="+mn-cs"/>
        </a:defRPr>
      </a:lvl2pPr>
      <a:lvl3pPr marL="640048" algn="l" defTabSz="640048" rtl="0" eaLnBrk="1" latinLnBrk="0" hangingPunct="1">
        <a:defRPr sz="1260" kern="1200">
          <a:solidFill>
            <a:schemeClr val="tx1"/>
          </a:solidFill>
          <a:latin typeface="+mn-lt"/>
          <a:ea typeface="+mn-ea"/>
          <a:cs typeface="+mn-cs"/>
        </a:defRPr>
      </a:lvl3pPr>
      <a:lvl4pPr marL="960073" algn="l" defTabSz="640048" rtl="0" eaLnBrk="1" latinLnBrk="0" hangingPunct="1">
        <a:defRPr sz="1260" kern="1200">
          <a:solidFill>
            <a:schemeClr val="tx1"/>
          </a:solidFill>
          <a:latin typeface="+mn-lt"/>
          <a:ea typeface="+mn-ea"/>
          <a:cs typeface="+mn-cs"/>
        </a:defRPr>
      </a:lvl4pPr>
      <a:lvl5pPr marL="1280096" algn="l" defTabSz="640048" rtl="0" eaLnBrk="1" latinLnBrk="0" hangingPunct="1">
        <a:defRPr sz="1260" kern="1200">
          <a:solidFill>
            <a:schemeClr val="tx1"/>
          </a:solidFill>
          <a:latin typeface="+mn-lt"/>
          <a:ea typeface="+mn-ea"/>
          <a:cs typeface="+mn-cs"/>
        </a:defRPr>
      </a:lvl5pPr>
      <a:lvl6pPr marL="1600120" algn="l" defTabSz="640048" rtl="0" eaLnBrk="1" latinLnBrk="0" hangingPunct="1">
        <a:defRPr sz="1260" kern="1200">
          <a:solidFill>
            <a:schemeClr val="tx1"/>
          </a:solidFill>
          <a:latin typeface="+mn-lt"/>
          <a:ea typeface="+mn-ea"/>
          <a:cs typeface="+mn-cs"/>
        </a:defRPr>
      </a:lvl6pPr>
      <a:lvl7pPr marL="1920144" algn="l" defTabSz="640048" rtl="0" eaLnBrk="1" latinLnBrk="0" hangingPunct="1">
        <a:defRPr sz="1260" kern="1200">
          <a:solidFill>
            <a:schemeClr val="tx1"/>
          </a:solidFill>
          <a:latin typeface="+mn-lt"/>
          <a:ea typeface="+mn-ea"/>
          <a:cs typeface="+mn-cs"/>
        </a:defRPr>
      </a:lvl7pPr>
      <a:lvl8pPr marL="2240168" algn="l" defTabSz="640048" rtl="0" eaLnBrk="1" latinLnBrk="0" hangingPunct="1">
        <a:defRPr sz="1260" kern="1200">
          <a:solidFill>
            <a:schemeClr val="tx1"/>
          </a:solidFill>
          <a:latin typeface="+mn-lt"/>
          <a:ea typeface="+mn-ea"/>
          <a:cs typeface="+mn-cs"/>
        </a:defRPr>
      </a:lvl8pPr>
      <a:lvl9pPr marL="2560192" algn="l" defTabSz="640048" rtl="0" eaLnBrk="1" latinLnBrk="0" hangingPunct="1">
        <a:defRPr sz="12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Matthew 7:1-14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660113" y="1326037"/>
            <a:ext cx="10684568" cy="5232202"/>
          </a:xfrm>
          <a:prstGeom prst="rect">
            <a:avLst/>
          </a:prstGeom>
          <a:noFill/>
        </p:spPr>
        <p:txBody>
          <a:bodyPr wrap="square">
            <a:spAutoFit/>
          </a:bodyPr>
          <a:lstStyle/>
          <a:p>
            <a:pPr marL="0" marR="0">
              <a:spcBef>
                <a:spcPts val="0"/>
              </a:spcBef>
              <a:spcAft>
                <a:spcPts val="0"/>
              </a:spcAft>
            </a:pPr>
            <a:endParaRPr lang="en-US" sz="1400" dirty="0">
              <a:solidFill>
                <a:schemeClr val="accent5">
                  <a:lumMod val="60000"/>
                  <a:lumOff val="40000"/>
                </a:schemeClr>
              </a:solidFill>
              <a:effectLst/>
              <a:latin typeface="Arial" panose="020B0604020202020204" pitchFamily="34" charset="0"/>
              <a:cs typeface="Arial" panose="020B0604020202020204" pitchFamily="34" charset="0"/>
            </a:endParaRPr>
          </a:p>
          <a:p>
            <a:pPr algn="l"/>
            <a:r>
              <a:rPr lang="en-US" dirty="0">
                <a:solidFill>
                  <a:schemeClr val="tx2">
                    <a:lumMod val="75000"/>
                  </a:schemeClr>
                </a:solidFill>
                <a:latin typeface="Arial" panose="020B0604020202020204" pitchFamily="34" charset="0"/>
                <a:cs typeface="Arial" panose="020B0604020202020204" pitchFamily="34" charset="0"/>
              </a:rPr>
              <a:t>1</a:t>
            </a:r>
            <a:r>
              <a:rPr lang="en-US" sz="3200" dirty="0">
                <a:solidFill>
                  <a:srgbClr val="FFFF00"/>
                </a:solidFill>
                <a:latin typeface="Arial" panose="020B0604020202020204" pitchFamily="34" charset="0"/>
              </a:rPr>
              <a:t>“Judge not, that you be not judged. </a:t>
            </a:r>
            <a:r>
              <a:rPr lang="en-US" dirty="0">
                <a:solidFill>
                  <a:schemeClr val="tx2">
                    <a:lumMod val="75000"/>
                  </a:schemeClr>
                </a:solidFill>
                <a:latin typeface="Arial" panose="020B0604020202020204" pitchFamily="34" charset="0"/>
                <a:cs typeface="Arial" panose="020B0604020202020204" pitchFamily="34" charset="0"/>
              </a:rPr>
              <a:t>2</a:t>
            </a:r>
            <a:r>
              <a:rPr lang="en-US" sz="3200" dirty="0">
                <a:solidFill>
                  <a:srgbClr val="FFFF00"/>
                </a:solidFill>
                <a:latin typeface="Arial" panose="020B0604020202020204" pitchFamily="34" charset="0"/>
              </a:rPr>
              <a:t>For with the judgment you pronounce you will be judged, and with the measure you use it will be measured to you. </a:t>
            </a:r>
            <a:r>
              <a:rPr lang="en-US" dirty="0">
                <a:solidFill>
                  <a:schemeClr val="tx2">
                    <a:lumMod val="75000"/>
                  </a:schemeClr>
                </a:solidFill>
                <a:latin typeface="Arial" panose="020B0604020202020204" pitchFamily="34" charset="0"/>
                <a:cs typeface="Arial" panose="020B0604020202020204" pitchFamily="34" charset="0"/>
              </a:rPr>
              <a:t>3</a:t>
            </a:r>
            <a:r>
              <a:rPr lang="en-US" sz="3200" dirty="0">
                <a:solidFill>
                  <a:srgbClr val="FFFF00"/>
                </a:solidFill>
                <a:latin typeface="Arial" panose="020B0604020202020204" pitchFamily="34" charset="0"/>
              </a:rPr>
              <a:t>Why do you see the speck that is in your brother’s eye, but do not notice the log that is in your own eye? </a:t>
            </a:r>
            <a:r>
              <a:rPr lang="en-US" dirty="0">
                <a:solidFill>
                  <a:schemeClr val="tx2">
                    <a:lumMod val="75000"/>
                  </a:schemeClr>
                </a:solidFill>
                <a:latin typeface="Arial" panose="020B0604020202020204" pitchFamily="34" charset="0"/>
                <a:cs typeface="Arial" panose="020B0604020202020204" pitchFamily="34" charset="0"/>
              </a:rPr>
              <a:t>4</a:t>
            </a:r>
            <a:r>
              <a:rPr lang="en-US" sz="3200" dirty="0">
                <a:solidFill>
                  <a:srgbClr val="FFFF00"/>
                </a:solidFill>
                <a:latin typeface="Arial" panose="020B0604020202020204" pitchFamily="34" charset="0"/>
              </a:rPr>
              <a:t>Or how can you say to your brother, ‘Let me take the speck out of your eye,’ when there is the log in your own eye? </a:t>
            </a:r>
            <a:r>
              <a:rPr lang="en-US" dirty="0">
                <a:solidFill>
                  <a:schemeClr val="tx2">
                    <a:lumMod val="75000"/>
                  </a:schemeClr>
                </a:solidFill>
                <a:latin typeface="Arial" panose="020B0604020202020204" pitchFamily="34" charset="0"/>
                <a:cs typeface="Arial" panose="020B0604020202020204" pitchFamily="34" charset="0"/>
              </a:rPr>
              <a:t>5</a:t>
            </a:r>
            <a:r>
              <a:rPr lang="en-US" sz="3200" dirty="0">
                <a:solidFill>
                  <a:srgbClr val="FFFF00"/>
                </a:solidFill>
                <a:latin typeface="Arial" panose="020B0604020202020204" pitchFamily="34" charset="0"/>
              </a:rPr>
              <a:t>You hypocrite, first take the log out of your own eye, and then you will see clearly to take the speck out of your brother’s eye.</a:t>
            </a: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12192000" cy="6858000"/>
            <a:chOff x="-508000" y="0"/>
            <a:chExt cx="10160001" cy="5714999"/>
          </a:xfrm>
        </p:grpSpPr>
        <p:pic>
          <p:nvPicPr>
            <p:cNvPr id="14338" name="Picture 2" descr="Legalism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0"/>
              <a:ext cx="10160001"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533" y="129446"/>
              <a:ext cx="9681077" cy="5582671"/>
            </a:xfrm>
            <a:prstGeom prst="rect">
              <a:avLst/>
            </a:prstGeom>
            <a:noFill/>
          </p:spPr>
          <p:txBody>
            <a:bodyPr wrap="square">
              <a:spAutoFit/>
            </a:bodyPr>
            <a:lstStyle/>
            <a:p>
              <a:r>
                <a:rPr lang="en-AU" sz="4800"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"Therefore do not let anyone judge you by what you eat or drink, or with regard to a religious festival, a New Moon celebration or a Sabbath day. These are a shadow of the things that were to come; the reality, however, is found in Christ ... Since you died with Christ to the basic principles of this world, why do you submit to its rules…”?</a:t>
              </a:r>
              <a:r>
                <a:rPr lang="en-AU" sz="48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r>
                <a:rPr lang="en-AU" sz="4533"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(Col 2:16-21)</a:t>
              </a:r>
              <a:endParaRPr lang="en-AU" sz="4533"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424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FA7D8-41FA-9555-540E-BC3DB889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662"/>
          <a:stretch/>
        </p:blipFill>
        <p:spPr>
          <a:xfrm>
            <a:off x="0" y="2515"/>
            <a:ext cx="12192000" cy="6855485"/>
          </a:xfrm>
          <a:prstGeom prst="rect">
            <a:avLst/>
          </a:prstGeom>
        </p:spPr>
      </p:pic>
      <p:sp>
        <p:nvSpPr>
          <p:cNvPr id="4" name="TextBox 3">
            <a:extLst>
              <a:ext uri="{FF2B5EF4-FFF2-40B4-BE49-F238E27FC236}">
                <a16:creationId xmlns:a16="http://schemas.microsoft.com/office/drawing/2014/main" id="{E7EEF68A-CBAB-C648-F7F5-6183C6CC0141}"/>
              </a:ext>
            </a:extLst>
          </p:cNvPr>
          <p:cNvSpPr txBox="1"/>
          <p:nvPr/>
        </p:nvSpPr>
        <p:spPr>
          <a:xfrm>
            <a:off x="143339" y="260648"/>
            <a:ext cx="12048661" cy="913007"/>
          </a:xfrm>
          <a:prstGeom prst="rect">
            <a:avLst/>
          </a:prstGeom>
          <a:noFill/>
        </p:spPr>
        <p:txBody>
          <a:bodyPr wrap="square" rtlCol="0">
            <a:spAutoFit/>
          </a:bodyPr>
          <a:lstStyle/>
          <a:p>
            <a:r>
              <a:rPr lang="en-AU" sz="5333" b="1" dirty="0">
                <a:solidFill>
                  <a:srgbClr val="66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Responding to others with discernment</a:t>
            </a:r>
            <a:endParaRPr lang="en-AU" sz="5333" dirty="0">
              <a:solidFill>
                <a:srgbClr val="66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332A4AF-56C5-E3B0-43D8-6931BBCED079}"/>
              </a:ext>
            </a:extLst>
          </p:cNvPr>
          <p:cNvSpPr txBox="1"/>
          <p:nvPr/>
        </p:nvSpPr>
        <p:spPr>
          <a:xfrm>
            <a:off x="431371" y="1380556"/>
            <a:ext cx="5184576" cy="4729436"/>
          </a:xfrm>
          <a:prstGeom prst="rect">
            <a:avLst/>
          </a:prstGeom>
          <a:noFill/>
        </p:spPr>
        <p:txBody>
          <a:bodyPr wrap="square" rtlCol="0">
            <a:spAutoFit/>
          </a:bodyPr>
          <a:lstStyle/>
          <a:p>
            <a:r>
              <a:rPr lang="en-AU" sz="4800" i="1" dirty="0">
                <a:solidFill>
                  <a:srgbClr val="FFFF00"/>
                </a:solidFill>
                <a:latin typeface="Calibri" panose="020F0502020204030204" pitchFamily="34" charset="0"/>
                <a:ea typeface="Times New Roman" panose="02020603050405020304" pitchFamily="18" charset="0"/>
                <a:cs typeface="Calibri" panose="020F0502020204030204" pitchFamily="34" charset="0"/>
              </a:rPr>
              <a:t>“</a:t>
            </a:r>
            <a:r>
              <a:rPr lang="en-AU" sz="4800" dirty="0">
                <a:solidFill>
                  <a:srgbClr val="FFFF00"/>
                </a:solidFill>
                <a:latin typeface="Calibri" panose="020F0502020204030204" pitchFamily="34" charset="0"/>
                <a:ea typeface="Times New Roman" panose="02020603050405020304" pitchFamily="18" charset="0"/>
                <a:cs typeface="Calibri" panose="020F0502020204030204" pitchFamily="34" charset="0"/>
              </a:rPr>
              <a:t> </a:t>
            </a:r>
            <a:r>
              <a:rPr lang="en-AU" sz="4800" i="1" dirty="0">
                <a:solidFill>
                  <a:srgbClr val="FFFF00"/>
                </a:solidFill>
                <a:latin typeface="Calibri" panose="020F0502020204030204" pitchFamily="34" charset="0"/>
                <a:ea typeface="Times New Roman" panose="02020603050405020304" pitchFamily="18" charset="0"/>
                <a:cs typeface="Calibri" panose="020F0502020204030204" pitchFamily="34" charset="0"/>
              </a:rPr>
              <a:t>Stop judging by mere appearances, but instead judge correctly” </a:t>
            </a:r>
          </a:p>
          <a:p>
            <a:r>
              <a:rPr lang="en-AU" sz="4800" i="1" dirty="0">
                <a:solidFill>
                  <a:srgbClr val="FFFF00"/>
                </a:solidFill>
                <a:latin typeface="Calibri" panose="020F0502020204030204" pitchFamily="34" charset="0"/>
                <a:ea typeface="Times New Roman" panose="02020603050405020304" pitchFamily="18" charset="0"/>
                <a:cs typeface="Calibri" panose="020F0502020204030204" pitchFamily="34" charset="0"/>
              </a:rPr>
              <a:t>(John 7:24)</a:t>
            </a:r>
            <a:endParaRPr lang="en-AU" sz="4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AU" sz="3733" dirty="0">
              <a:solidFill>
                <a:srgbClr val="FFFF00"/>
              </a:solidFill>
            </a:endParaRPr>
          </a:p>
          <a:p>
            <a:endParaRPr lang="en-AU" sz="2400" dirty="0"/>
          </a:p>
        </p:txBody>
      </p:sp>
    </p:spTree>
    <p:extLst>
      <p:ext uri="{BB962C8B-B14F-4D97-AF65-F5344CB8AC3E}">
        <p14:creationId xmlns:p14="http://schemas.microsoft.com/office/powerpoint/2010/main" val="363688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C9FF19-8446-8E9D-F697-87453D17CAEE}"/>
              </a:ext>
            </a:extLst>
          </p:cNvPr>
          <p:cNvPicPr>
            <a:picLocks noChangeAspect="1"/>
          </p:cNvPicPr>
          <p:nvPr/>
        </p:nvPicPr>
        <p:blipFill rotWithShape="1">
          <a:blip r:embed="rId2">
            <a:extLst>
              <a:ext uri="{28A0092B-C50C-407E-A947-70E740481C1C}">
                <a14:useLocalDpi xmlns:a14="http://schemas.microsoft.com/office/drawing/2010/main" val="0"/>
              </a:ext>
            </a:extLst>
          </a:blip>
          <a:srcRect l="13776" t="11821" r="12201" b="43293"/>
          <a:stretch/>
        </p:blipFill>
        <p:spPr>
          <a:xfrm>
            <a:off x="0" y="164638"/>
            <a:ext cx="12192000" cy="6865385"/>
          </a:xfrm>
          <a:prstGeom prst="rect">
            <a:avLst/>
          </a:prstGeom>
        </p:spPr>
      </p:pic>
      <p:pic>
        <p:nvPicPr>
          <p:cNvPr id="12" name="Picture 11">
            <a:extLst>
              <a:ext uri="{FF2B5EF4-FFF2-40B4-BE49-F238E27FC236}">
                <a16:creationId xmlns:a16="http://schemas.microsoft.com/office/drawing/2014/main" id="{E8AF8FF4-A20E-2977-3B00-D53969D1B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8" y="1"/>
            <a:ext cx="12192000" cy="7005729"/>
          </a:xfrm>
          <a:prstGeom prst="rect">
            <a:avLst/>
          </a:prstGeom>
        </p:spPr>
      </p:pic>
      <p:sp>
        <p:nvSpPr>
          <p:cNvPr id="13" name="TextBox 12">
            <a:extLst>
              <a:ext uri="{FF2B5EF4-FFF2-40B4-BE49-F238E27FC236}">
                <a16:creationId xmlns:a16="http://schemas.microsoft.com/office/drawing/2014/main" id="{71335E17-CED2-2B78-D797-2BF920EB4900}"/>
              </a:ext>
            </a:extLst>
          </p:cNvPr>
          <p:cNvSpPr txBox="1"/>
          <p:nvPr/>
        </p:nvSpPr>
        <p:spPr>
          <a:xfrm>
            <a:off x="815414" y="164637"/>
            <a:ext cx="11137237" cy="995209"/>
          </a:xfrm>
          <a:prstGeom prst="rect">
            <a:avLst/>
          </a:prstGeom>
          <a:noFill/>
        </p:spPr>
        <p:txBody>
          <a:bodyPr wrap="square" rtlCol="0">
            <a:spAutoFit/>
          </a:bodyPr>
          <a:lstStyle/>
          <a:p>
            <a:r>
              <a:rPr lang="en-AU" sz="5867" b="1" dirty="0">
                <a:solidFill>
                  <a:srgbClr val="66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Responding to others with grace</a:t>
            </a:r>
            <a:endParaRPr lang="en-AU" sz="5867" dirty="0">
              <a:solidFill>
                <a:srgbClr val="66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7B8428C-75BC-279D-4FCA-2DE7B8A41591}"/>
              </a:ext>
            </a:extLst>
          </p:cNvPr>
          <p:cNvSpPr txBox="1"/>
          <p:nvPr/>
        </p:nvSpPr>
        <p:spPr>
          <a:xfrm>
            <a:off x="623392" y="1412776"/>
            <a:ext cx="11137237" cy="5302029"/>
          </a:xfrm>
          <a:prstGeom prst="rect">
            <a:avLst/>
          </a:prstGeom>
          <a:noFill/>
        </p:spPr>
        <p:txBody>
          <a:bodyPr wrap="square" rtlCol="0">
            <a:spAutoFit/>
          </a:bodyPr>
          <a:lstStyle/>
          <a:p>
            <a:pPr>
              <a:lnSpc>
                <a:spcPct val="107000"/>
              </a:lnSpc>
              <a:spcAft>
                <a:spcPts val="1067"/>
              </a:spcAft>
            </a:pPr>
            <a:r>
              <a:rPr lang="en-AU" sz="5333"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We need a grace filter!</a:t>
            </a:r>
          </a:p>
          <a:p>
            <a:pPr>
              <a:lnSpc>
                <a:spcPct val="107000"/>
              </a:lnSpc>
              <a:spcAft>
                <a:spcPts val="1067"/>
              </a:spcAft>
            </a:pPr>
            <a:endParaRPr lang="en-AU" sz="5333"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endParaRPr lang="en-AU" sz="667"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067"/>
              </a:spcAft>
            </a:pPr>
            <a:endParaRPr lang="en-AU" sz="4267"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067"/>
              </a:spcAft>
            </a:pPr>
            <a:r>
              <a:rPr lang="en-AU" sz="4267"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“So </a:t>
            </a:r>
            <a:r>
              <a:rPr lang="en-AU" sz="4267" i="1" dirty="0">
                <a:solidFill>
                  <a:srgbClr val="FFFF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AU" sz="4267" b="1" i="1" dirty="0">
                <a:solidFill>
                  <a:srgbClr val="FFFF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therefore</a:t>
            </a:r>
            <a:r>
              <a:rPr lang="en-AU" sz="4267" i="1" dirty="0">
                <a:solidFill>
                  <a:srgbClr val="FFFF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AU" sz="4267" b="1" i="1" dirty="0">
                <a:solidFill>
                  <a:srgbClr val="FFFF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AU" sz="4267"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whatever you wish that others would do to you, do also to them, for this is the law and the prophets“ (v.12)</a:t>
            </a:r>
            <a:endParaRPr lang="en-AU" sz="4267"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0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12D34-E61A-5023-165F-75B072AA0719}"/>
              </a:ext>
            </a:extLst>
          </p:cNvPr>
          <p:cNvPicPr>
            <a:picLocks noChangeAspect="1"/>
          </p:cNvPicPr>
          <p:nvPr/>
        </p:nvPicPr>
        <p:blipFill rotWithShape="1">
          <a:blip r:embed="rId2">
            <a:extLst>
              <a:ext uri="{28A0092B-C50C-407E-A947-70E740481C1C}">
                <a14:useLocalDpi xmlns:a14="http://schemas.microsoft.com/office/drawing/2010/main" val="0"/>
              </a:ext>
            </a:extLst>
          </a:blip>
          <a:srcRect t="93" r="5900" b="55648"/>
          <a:stretch/>
        </p:blipFill>
        <p:spPr>
          <a:xfrm>
            <a:off x="0" y="0"/>
            <a:ext cx="12192000" cy="6858000"/>
          </a:xfrm>
          <a:prstGeom prst="rect">
            <a:avLst/>
          </a:prstGeom>
        </p:spPr>
      </p:pic>
      <p:sp>
        <p:nvSpPr>
          <p:cNvPr id="4" name="TextBox 3">
            <a:extLst>
              <a:ext uri="{FF2B5EF4-FFF2-40B4-BE49-F238E27FC236}">
                <a16:creationId xmlns:a16="http://schemas.microsoft.com/office/drawing/2014/main" id="{16C7C012-65F4-3A52-29E1-06FC2B2AE0AD}"/>
              </a:ext>
            </a:extLst>
          </p:cNvPr>
          <p:cNvSpPr txBox="1"/>
          <p:nvPr/>
        </p:nvSpPr>
        <p:spPr>
          <a:xfrm>
            <a:off x="1103445" y="644691"/>
            <a:ext cx="10465163" cy="1077218"/>
          </a:xfrm>
          <a:prstGeom prst="rect">
            <a:avLst/>
          </a:prstGeom>
          <a:noFill/>
        </p:spPr>
        <p:txBody>
          <a:bodyPr wrap="square" rtlCol="0">
            <a:spAutoFit/>
          </a:bodyPr>
          <a:lstStyle/>
          <a:p>
            <a:r>
              <a:rPr lang="en-AU" sz="6400" b="1" dirty="0">
                <a:solidFill>
                  <a:srgbClr val="66FFFF"/>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 </a:t>
            </a:r>
            <a:r>
              <a:rPr lang="en-AU" sz="6400" b="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Two types of fruit </a:t>
            </a:r>
            <a:r>
              <a:rPr lang="en-AU" sz="5333" i="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(vs. 13-20)</a:t>
            </a:r>
            <a:endParaRPr lang="en-AU" sz="3733" i="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54CC3-7AE1-386C-96A9-39B0CE7095BA}"/>
              </a:ext>
            </a:extLst>
          </p:cNvPr>
          <p:cNvPicPr>
            <a:picLocks noChangeAspect="1"/>
          </p:cNvPicPr>
          <p:nvPr/>
        </p:nvPicPr>
        <p:blipFill rotWithShape="1">
          <a:blip r:embed="rId2">
            <a:extLst>
              <a:ext uri="{28A0092B-C50C-407E-A947-70E740481C1C}">
                <a14:useLocalDpi xmlns:a14="http://schemas.microsoft.com/office/drawing/2010/main" val="0"/>
              </a:ext>
            </a:extLst>
          </a:blip>
          <a:srcRect l="4049" t="-205" r="9515" b="205"/>
          <a:stretch/>
        </p:blipFill>
        <p:spPr>
          <a:xfrm>
            <a:off x="0" y="-19784"/>
            <a:ext cx="12175365" cy="6877784"/>
          </a:xfrm>
          <a:prstGeom prst="rect">
            <a:avLst/>
          </a:prstGeom>
        </p:spPr>
      </p:pic>
      <p:sp>
        <p:nvSpPr>
          <p:cNvPr id="8" name="TextBox 7">
            <a:extLst>
              <a:ext uri="{FF2B5EF4-FFF2-40B4-BE49-F238E27FC236}">
                <a16:creationId xmlns:a16="http://schemas.microsoft.com/office/drawing/2014/main" id="{A427CCE6-C833-9EF2-B616-AD06A551B294}"/>
              </a:ext>
            </a:extLst>
          </p:cNvPr>
          <p:cNvSpPr txBox="1"/>
          <p:nvPr/>
        </p:nvSpPr>
        <p:spPr>
          <a:xfrm>
            <a:off x="2310608" y="452670"/>
            <a:ext cx="7776864" cy="1141403"/>
          </a:xfrm>
          <a:prstGeom prst="rect">
            <a:avLst/>
          </a:prstGeom>
          <a:noFill/>
        </p:spPr>
        <p:txBody>
          <a:bodyPr wrap="square" rtlCol="0">
            <a:spAutoFit/>
          </a:bodyPr>
          <a:lstStyle/>
          <a:p>
            <a:pPr>
              <a:lnSpc>
                <a:spcPct val="107000"/>
              </a:lnSpc>
              <a:spcAft>
                <a:spcPts val="400"/>
              </a:spcAft>
            </a:pPr>
            <a:r>
              <a:rPr lang="en-AU" sz="6667" b="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The way to choose </a:t>
            </a:r>
            <a:endParaRPr lang="en-AU" sz="6667"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8AC9977-C2A2-AD52-E793-5BF66EBC5C3F}"/>
              </a:ext>
            </a:extLst>
          </p:cNvPr>
          <p:cNvSpPr txBox="1"/>
          <p:nvPr/>
        </p:nvSpPr>
        <p:spPr>
          <a:xfrm>
            <a:off x="222715" y="4101075"/>
            <a:ext cx="11952651" cy="2523704"/>
          </a:xfrm>
          <a:prstGeom prst="rect">
            <a:avLst/>
          </a:prstGeom>
          <a:noFill/>
        </p:spPr>
        <p:txBody>
          <a:bodyPr wrap="square" rtlCol="0">
            <a:spAutoFit/>
          </a:bodyPr>
          <a:lstStyle/>
          <a:p>
            <a:pPr>
              <a:lnSpc>
                <a:spcPct val="107000"/>
              </a:lnSpc>
              <a:spcAft>
                <a:spcPts val="1067"/>
              </a:spcAft>
            </a:pPr>
            <a:r>
              <a:rPr lang="en-AU" sz="3733" i="1" dirty="0">
                <a:latin typeface="Calibri" panose="020F0502020204030204" pitchFamily="34" charset="0"/>
                <a:ea typeface="Times New Roman" panose="02020603050405020304" pitchFamily="18" charset="0"/>
                <a:cs typeface="Calibri" panose="020F0502020204030204" pitchFamily="34" charset="0"/>
              </a:rPr>
              <a:t>"Enter by the narrow gate. For the gate is wide and the way is easy that leads to destruction, and those who enter by it are many. For the gate is narrow and the way is hard that leads to life, and those who find it are few“ </a:t>
            </a:r>
            <a:r>
              <a:rPr lang="en-AU" sz="3733" dirty="0">
                <a:latin typeface="Calibri" panose="020F0502020204030204" pitchFamily="34" charset="0"/>
                <a:ea typeface="Times New Roman" panose="02020603050405020304" pitchFamily="18" charset="0"/>
                <a:cs typeface="Calibri" panose="020F0502020204030204" pitchFamily="34" charset="0"/>
              </a:rPr>
              <a:t>(v.13-14)</a:t>
            </a:r>
            <a:endParaRPr lang="en-AU" sz="3733"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38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5183E-6106-6E98-CE6D-D69D49687375}"/>
              </a:ext>
            </a:extLst>
          </p:cNvPr>
          <p:cNvPicPr>
            <a:picLocks noChangeAspect="1"/>
          </p:cNvPicPr>
          <p:nvPr/>
        </p:nvPicPr>
        <p:blipFill rotWithShape="1">
          <a:blip r:embed="rId2">
            <a:extLst>
              <a:ext uri="{28A0092B-C50C-407E-A947-70E740481C1C}">
                <a14:useLocalDpi xmlns:a14="http://schemas.microsoft.com/office/drawing/2010/main" val="0"/>
              </a:ext>
            </a:extLst>
          </a:blip>
          <a:srcRect l="22000" t="-1" b="33144"/>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1ACE85BC-DBC0-5940-BB75-5CB8E9100FCA}"/>
              </a:ext>
            </a:extLst>
          </p:cNvPr>
          <p:cNvSpPr/>
          <p:nvPr/>
        </p:nvSpPr>
        <p:spPr>
          <a:xfrm>
            <a:off x="2462730" y="116417"/>
            <a:ext cx="7266540" cy="1107996"/>
          </a:xfrm>
          <a:prstGeom prst="rect">
            <a:avLst/>
          </a:prstGeom>
          <a:noFill/>
        </p:spPr>
        <p:txBody>
          <a:bodyPr wrap="none" lIns="121920" tIns="60960" rIns="121920" bIns="60960">
            <a:spAutoFit/>
          </a:bodyPr>
          <a:lstStyle/>
          <a:p>
            <a:pPr algn="ctr"/>
            <a:r>
              <a:rPr lang="en-US" sz="6400" b="1" dirty="0">
                <a:ln w="0"/>
                <a:solidFill>
                  <a:schemeClr val="accent2">
                    <a:lumMod val="50000"/>
                  </a:schemeClr>
                </a:solidFill>
              </a:rPr>
              <a:t>The warning to heed</a:t>
            </a:r>
          </a:p>
        </p:txBody>
      </p:sp>
      <p:sp>
        <p:nvSpPr>
          <p:cNvPr id="12" name="TextBox 11">
            <a:extLst>
              <a:ext uri="{FF2B5EF4-FFF2-40B4-BE49-F238E27FC236}">
                <a16:creationId xmlns:a16="http://schemas.microsoft.com/office/drawing/2014/main" id="{E7A976FB-43D7-B0DB-64BF-06D863C36530}"/>
              </a:ext>
            </a:extLst>
          </p:cNvPr>
          <p:cNvSpPr txBox="1"/>
          <p:nvPr/>
        </p:nvSpPr>
        <p:spPr>
          <a:xfrm>
            <a:off x="5615947" y="1124744"/>
            <a:ext cx="6576053" cy="5036572"/>
          </a:xfrm>
          <a:prstGeom prst="rect">
            <a:avLst/>
          </a:prstGeom>
          <a:noFill/>
        </p:spPr>
        <p:txBody>
          <a:bodyPr wrap="square" rtlCol="0">
            <a:spAutoFit/>
          </a:bodyPr>
          <a:lstStyle/>
          <a:p>
            <a:pPr>
              <a:lnSpc>
                <a:spcPct val="107000"/>
              </a:lnSpc>
              <a:spcAft>
                <a:spcPts val="1067"/>
              </a:spcAft>
            </a:pPr>
            <a:r>
              <a:rPr lang="en-AU" sz="4267" b="1" i="1" dirty="0">
                <a:effectLst>
                  <a:glow rad="63500">
                    <a:schemeClr val="bg1">
                      <a:alpha val="40000"/>
                    </a:schemeClr>
                  </a:glow>
                </a:effectLst>
                <a:latin typeface="Calibri" panose="020F0502020204030204" pitchFamily="34" charset="0"/>
                <a:ea typeface="Times New Roman" panose="02020603050405020304" pitchFamily="18" charset="0"/>
                <a:cs typeface="Calibri" panose="020F0502020204030204" pitchFamily="34" charset="0"/>
              </a:rPr>
              <a:t>“Beware of false prophets, who come to you in sheep's clothing but inwardly are ravenous wolves... You will recognize them by their fruits"                      </a:t>
            </a:r>
            <a:r>
              <a:rPr lang="en-AU" sz="3733" b="1" dirty="0">
                <a:effectLst>
                  <a:glow rad="63500">
                    <a:schemeClr val="bg1">
                      <a:alpha val="40000"/>
                    </a:schemeClr>
                  </a:glow>
                </a:effectLst>
                <a:latin typeface="Calibri" panose="020F0502020204030204" pitchFamily="34" charset="0"/>
                <a:ea typeface="Times New Roman" panose="02020603050405020304" pitchFamily="18" charset="0"/>
                <a:cs typeface="Calibri" panose="020F0502020204030204" pitchFamily="34" charset="0"/>
              </a:rPr>
              <a:t>(v.15-20)</a:t>
            </a:r>
            <a:endParaRPr lang="en-AU" sz="3733" b="1" dirty="0">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AU" sz="3733"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1172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32FF68-DFFA-5505-CC43-A2C084852E23}"/>
              </a:ext>
            </a:extLst>
          </p:cNvPr>
          <p:cNvPicPr>
            <a:picLocks noChangeAspect="1"/>
          </p:cNvPicPr>
          <p:nvPr/>
        </p:nvPicPr>
        <p:blipFill rotWithShape="1">
          <a:blip r:embed="rId2">
            <a:extLst>
              <a:ext uri="{28A0092B-C50C-407E-A947-70E740481C1C}">
                <a14:useLocalDpi xmlns:a14="http://schemas.microsoft.com/office/drawing/2010/main" val="0"/>
              </a:ext>
            </a:extLst>
          </a:blip>
          <a:srcRect l="9825" t="3336" r="7227" b="16787"/>
          <a:stretch/>
        </p:blipFill>
        <p:spPr>
          <a:xfrm>
            <a:off x="-19824" y="16729"/>
            <a:ext cx="12211824" cy="6858460"/>
          </a:xfrm>
          <a:prstGeom prst="rect">
            <a:avLst/>
          </a:prstGeom>
        </p:spPr>
      </p:pic>
      <p:sp>
        <p:nvSpPr>
          <p:cNvPr id="2" name="TextBox 1">
            <a:extLst>
              <a:ext uri="{FF2B5EF4-FFF2-40B4-BE49-F238E27FC236}">
                <a16:creationId xmlns:a16="http://schemas.microsoft.com/office/drawing/2014/main" id="{3E890BE4-0DA1-A4C7-4DAC-513824E1CCCA}"/>
              </a:ext>
            </a:extLst>
          </p:cNvPr>
          <p:cNvSpPr txBox="1"/>
          <p:nvPr/>
        </p:nvSpPr>
        <p:spPr>
          <a:xfrm>
            <a:off x="1487488" y="260648"/>
            <a:ext cx="9793088" cy="995209"/>
          </a:xfrm>
          <a:prstGeom prst="rect">
            <a:avLst/>
          </a:prstGeom>
          <a:noFill/>
        </p:spPr>
        <p:txBody>
          <a:bodyPr wrap="square" rtlCol="0">
            <a:spAutoFit/>
          </a:bodyPr>
          <a:lstStyle/>
          <a:p>
            <a:r>
              <a:rPr lang="en-AU" sz="5867" b="1" dirty="0">
                <a:solidFill>
                  <a:srgbClr val="66FFFF"/>
                </a:solidFill>
                <a:latin typeface="Calibri" panose="020F0502020204030204" pitchFamily="34" charset="0"/>
                <a:ea typeface="Times New Roman" panose="02020603050405020304" pitchFamily="18" charset="0"/>
                <a:cs typeface="Calibri" panose="020F0502020204030204" pitchFamily="34" charset="0"/>
              </a:rPr>
              <a:t>3. </a:t>
            </a:r>
            <a:r>
              <a:rPr lang="en-AU" sz="5867"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Two types of faith</a:t>
            </a:r>
            <a:r>
              <a:rPr lang="en-AU" sz="5867"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AU" sz="5333" i="1" dirty="0">
                <a:solidFill>
                  <a:schemeClr val="bg1"/>
                </a:solidFill>
                <a:latin typeface="Calibri" panose="020F0502020204030204" pitchFamily="34" charset="0"/>
                <a:ea typeface="Times New Roman" panose="02020603050405020304" pitchFamily="18" charset="0"/>
                <a:cs typeface="Calibri" panose="020F0502020204030204" pitchFamily="34" charset="0"/>
              </a:rPr>
              <a:t>(v. 21-27)</a:t>
            </a:r>
            <a:endParaRPr lang="en-AU" sz="5867"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05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6B22AB-2586-D090-A20E-562F60A7DE4E}"/>
              </a:ext>
            </a:extLst>
          </p:cNvPr>
          <p:cNvPicPr>
            <a:picLocks noChangeAspect="1"/>
          </p:cNvPicPr>
          <p:nvPr/>
        </p:nvPicPr>
        <p:blipFill rotWithShape="1">
          <a:blip r:embed="rId2">
            <a:extLst>
              <a:ext uri="{28A0092B-C50C-407E-A947-70E740481C1C}">
                <a14:useLocalDpi xmlns:a14="http://schemas.microsoft.com/office/drawing/2010/main" val="0"/>
              </a:ext>
            </a:extLst>
          </a:blip>
          <a:srcRect r="39415"/>
          <a:stretch/>
        </p:blipFill>
        <p:spPr>
          <a:xfrm>
            <a:off x="4148" y="0"/>
            <a:ext cx="12187853" cy="6858000"/>
          </a:xfrm>
          <a:prstGeom prst="rect">
            <a:avLst/>
          </a:prstGeom>
        </p:spPr>
      </p:pic>
      <p:sp>
        <p:nvSpPr>
          <p:cNvPr id="8" name="TextBox 7">
            <a:extLst>
              <a:ext uri="{FF2B5EF4-FFF2-40B4-BE49-F238E27FC236}">
                <a16:creationId xmlns:a16="http://schemas.microsoft.com/office/drawing/2014/main" id="{6CE4E22C-C1AF-7976-E4E7-54679964540F}"/>
              </a:ext>
            </a:extLst>
          </p:cNvPr>
          <p:cNvSpPr txBox="1"/>
          <p:nvPr/>
        </p:nvSpPr>
        <p:spPr>
          <a:xfrm>
            <a:off x="4751851" y="176058"/>
            <a:ext cx="7230180" cy="6479018"/>
          </a:xfrm>
          <a:prstGeom prst="rect">
            <a:avLst/>
          </a:prstGeom>
          <a:noFill/>
        </p:spPr>
        <p:txBody>
          <a:bodyPr wrap="square" rtlCol="0">
            <a:spAutoFit/>
          </a:bodyPr>
          <a:lstStyle/>
          <a:p>
            <a:pPr>
              <a:lnSpc>
                <a:spcPct val="107000"/>
              </a:lnSpc>
              <a:spcAft>
                <a:spcPts val="400"/>
              </a:spcAft>
            </a:pPr>
            <a:r>
              <a:rPr lang="en-AU" sz="4267"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Those with a false confidence</a:t>
            </a:r>
            <a:endParaRPr lang="en-AU" sz="4267"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1067"/>
              </a:spcAft>
            </a:pPr>
            <a:r>
              <a:rPr lang="en-AU" sz="3733"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“Not everyone who says to me, 'Lord, Lord,' will enter the kingdom of heaven, but the one who does the will of my Father who is in heaven … And then    will I declare to them: I never knew you; depart from me,      you workers of lawlessness”</a:t>
            </a:r>
            <a:endParaRPr lang="en-AU" sz="3733" dirty="0">
              <a:latin typeface="Calibri" panose="020F0502020204030204" pitchFamily="34" charset="0"/>
              <a:ea typeface="Calibri" panose="020F0502020204030204" pitchFamily="34" charset="0"/>
              <a:cs typeface="Times New Roman" panose="02020603050405020304" pitchFamily="18" charset="0"/>
            </a:endParaRPr>
          </a:p>
          <a:p>
            <a:pPr lvl="1"/>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                                     (vs. 21,23) </a:t>
            </a:r>
            <a:endParaRPr lang="en-AU" sz="2400" dirty="0"/>
          </a:p>
        </p:txBody>
      </p:sp>
    </p:spTree>
    <p:extLst>
      <p:ext uri="{BB962C8B-B14F-4D97-AF65-F5344CB8AC3E}">
        <p14:creationId xmlns:p14="http://schemas.microsoft.com/office/powerpoint/2010/main" val="20950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04E629-D61A-9CC7-4DE3-DF32AC9BE028}"/>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6" name="TextBox 5">
            <a:extLst>
              <a:ext uri="{FF2B5EF4-FFF2-40B4-BE49-F238E27FC236}">
                <a16:creationId xmlns:a16="http://schemas.microsoft.com/office/drawing/2014/main" id="{AE37D593-2609-BFF0-4DD4-B02853F19C3D}"/>
              </a:ext>
            </a:extLst>
          </p:cNvPr>
          <p:cNvSpPr txBox="1"/>
          <p:nvPr/>
        </p:nvSpPr>
        <p:spPr>
          <a:xfrm>
            <a:off x="335360" y="356659"/>
            <a:ext cx="11521280" cy="679738"/>
          </a:xfrm>
          <a:prstGeom prst="rect">
            <a:avLst/>
          </a:prstGeom>
          <a:noFill/>
        </p:spPr>
        <p:txBody>
          <a:bodyPr wrap="square" rtlCol="0">
            <a:spAutoFit/>
          </a:bodyPr>
          <a:lstStyle/>
          <a:p>
            <a:pPr algn="ctr">
              <a:lnSpc>
                <a:spcPct val="107000"/>
              </a:lnSpc>
              <a:spcAft>
                <a:spcPts val="400"/>
              </a:spcAft>
            </a:pPr>
            <a:r>
              <a:rPr lang="en-AU" sz="3733"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Those with a firm foundation</a:t>
            </a:r>
            <a:endParaRPr lang="en-AU" sz="3733"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0594666-21EE-11A8-0DAA-51A4A36C2EAD}"/>
              </a:ext>
            </a:extLst>
          </p:cNvPr>
          <p:cNvSpPr txBox="1"/>
          <p:nvPr/>
        </p:nvSpPr>
        <p:spPr>
          <a:xfrm>
            <a:off x="3119669" y="3253081"/>
            <a:ext cx="8928992" cy="3574312"/>
          </a:xfrm>
          <a:prstGeom prst="rect">
            <a:avLst/>
          </a:prstGeom>
          <a:noFill/>
        </p:spPr>
        <p:txBody>
          <a:bodyPr wrap="square" rtlCol="0">
            <a:spAutoFit/>
          </a:bodyPr>
          <a:lstStyle/>
          <a:p>
            <a:pPr>
              <a:lnSpc>
                <a:spcPct val="107000"/>
              </a:lnSpc>
              <a:spcAft>
                <a:spcPts val="1067"/>
              </a:spcAft>
            </a:pPr>
            <a:r>
              <a:rPr lang="en-AU" sz="4267" i="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“Everyone then who hears these words of mine and does them will be like a wise man who built his house on the rock. … it did not fall, because it had been founded on the rock” </a:t>
            </a:r>
            <a:r>
              <a:rPr lang="en-AU" sz="3733"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(v.24-25)</a:t>
            </a:r>
            <a:endParaRPr lang="en-AU" sz="4267"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69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692EB3-093F-5F2E-1963-8B3B599BA215}"/>
              </a:ext>
            </a:extLst>
          </p:cNvPr>
          <p:cNvPicPr>
            <a:picLocks noChangeAspect="1"/>
          </p:cNvPicPr>
          <p:nvPr/>
        </p:nvPicPr>
        <p:blipFill rotWithShape="1">
          <a:blip r:embed="rId2">
            <a:extLst>
              <a:ext uri="{28A0092B-C50C-407E-A947-70E740481C1C}">
                <a14:useLocalDpi xmlns:a14="http://schemas.microsoft.com/office/drawing/2010/main" val="0"/>
              </a:ext>
            </a:extLst>
          </a:blip>
          <a:srcRect t="7628" b="17372"/>
          <a:stretch/>
        </p:blipFill>
        <p:spPr>
          <a:xfrm>
            <a:off x="18552" y="0"/>
            <a:ext cx="12192000" cy="6858000"/>
          </a:xfrm>
          <a:prstGeom prst="rect">
            <a:avLst/>
          </a:prstGeom>
        </p:spPr>
      </p:pic>
      <p:sp>
        <p:nvSpPr>
          <p:cNvPr id="11" name="TextBox 10">
            <a:extLst>
              <a:ext uri="{FF2B5EF4-FFF2-40B4-BE49-F238E27FC236}">
                <a16:creationId xmlns:a16="http://schemas.microsoft.com/office/drawing/2014/main" id="{B1B65D3B-5F1C-12D6-9E0D-F7EF83263DBA}"/>
              </a:ext>
            </a:extLst>
          </p:cNvPr>
          <p:cNvSpPr txBox="1"/>
          <p:nvPr/>
        </p:nvSpPr>
        <p:spPr>
          <a:xfrm>
            <a:off x="353912" y="260648"/>
            <a:ext cx="11521280" cy="1733680"/>
          </a:xfrm>
          <a:prstGeom prst="rect">
            <a:avLst/>
          </a:prstGeom>
          <a:noFill/>
        </p:spPr>
        <p:txBody>
          <a:bodyPr wrap="square" rtlCol="0">
            <a:spAutoFit/>
          </a:bodyPr>
          <a:lstStyle/>
          <a:p>
            <a:pPr algn="ctr"/>
            <a:r>
              <a:rPr lang="en-AU" sz="5333" dirty="0">
                <a:solidFill>
                  <a:srgbClr val="FFCB25"/>
                </a:solidFill>
                <a:effectLst>
                  <a:outerShdw blurRad="50800" dist="38100" dir="2700000" algn="tl" rotWithShape="0">
                    <a:prstClr val="black"/>
                  </a:outerShdw>
                </a:effectLst>
                <a:latin typeface="Calibri" panose="020F0502020204030204" pitchFamily="34" charset="0"/>
                <a:ea typeface="Times New Roman" panose="02020603050405020304" pitchFamily="18" charset="0"/>
                <a:cs typeface="Calibri" panose="020F0502020204030204" pitchFamily="34" charset="0"/>
              </a:rPr>
              <a:t>Saving faith is not conditional on obedience, but evidenced by obedience</a:t>
            </a:r>
            <a:endParaRPr lang="en-AU" sz="5333" dirty="0">
              <a:solidFill>
                <a:srgbClr val="FFCB25"/>
              </a:solidFill>
              <a:effectLst>
                <a:outerShdw blurRad="50800" dist="38100" dir="2700000" algn="tl" rotWithShape="0">
                  <a:prstClr val="black"/>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1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Matthew 7:1-14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660113" y="1326037"/>
            <a:ext cx="10684568" cy="4739759"/>
          </a:xfrm>
          <a:prstGeom prst="rect">
            <a:avLst/>
          </a:prstGeom>
          <a:noFill/>
        </p:spPr>
        <p:txBody>
          <a:bodyPr wrap="square">
            <a:spAutoFit/>
          </a:bodyPr>
          <a:lstStyle/>
          <a:p>
            <a:pPr marL="0" marR="0">
              <a:spcBef>
                <a:spcPts val="0"/>
              </a:spcBef>
              <a:spcAft>
                <a:spcPts val="0"/>
              </a:spcAft>
            </a:pPr>
            <a:endParaRPr lang="en-US" sz="1400" dirty="0">
              <a:solidFill>
                <a:schemeClr val="accent5">
                  <a:lumMod val="60000"/>
                  <a:lumOff val="40000"/>
                </a:schemeClr>
              </a:solidFill>
              <a:effectLst/>
              <a:latin typeface="Arial" panose="020B0604020202020204" pitchFamily="34" charset="0"/>
              <a:cs typeface="Arial" panose="020B0604020202020204" pitchFamily="34" charset="0"/>
            </a:endParaRPr>
          </a:p>
          <a:p>
            <a:pPr algn="l"/>
            <a:r>
              <a:rPr lang="en-US" dirty="0">
                <a:solidFill>
                  <a:schemeClr val="tx2">
                    <a:lumMod val="75000"/>
                  </a:schemeClr>
                </a:solidFill>
                <a:latin typeface="Arial" panose="020B0604020202020204" pitchFamily="34" charset="0"/>
                <a:cs typeface="Arial" panose="020B0604020202020204" pitchFamily="34" charset="0"/>
              </a:rPr>
              <a:t>6</a:t>
            </a:r>
            <a:r>
              <a:rPr lang="en-US" sz="3200" dirty="0">
                <a:solidFill>
                  <a:srgbClr val="FFFF00"/>
                </a:solidFill>
                <a:latin typeface="Arial" panose="020B0604020202020204" pitchFamily="34" charset="0"/>
              </a:rPr>
              <a:t>  “Do not give  dogs what is holy, and do not throw your  pearls before pigs, lest they trample them underfoot and turn to attack you.</a:t>
            </a:r>
          </a:p>
          <a:p>
            <a:pPr algn="l"/>
            <a:r>
              <a:rPr lang="en-US" dirty="0">
                <a:solidFill>
                  <a:schemeClr val="tx2">
                    <a:lumMod val="75000"/>
                  </a:schemeClr>
                </a:solidFill>
                <a:latin typeface="Arial" panose="020B0604020202020204" pitchFamily="34" charset="0"/>
                <a:cs typeface="Arial" panose="020B0604020202020204" pitchFamily="34" charset="0"/>
              </a:rPr>
              <a:t>7</a:t>
            </a:r>
            <a:r>
              <a:rPr lang="en-US" sz="3200" dirty="0">
                <a:solidFill>
                  <a:srgbClr val="FFFF00"/>
                </a:solidFill>
                <a:latin typeface="Arial" panose="020B0604020202020204" pitchFamily="34" charset="0"/>
              </a:rPr>
              <a:t>  “Ask,  and it will be given to you;  seek, and you will find;  knock, and it will be opened to you. </a:t>
            </a:r>
            <a:r>
              <a:rPr lang="en-US" dirty="0">
                <a:solidFill>
                  <a:schemeClr val="tx2">
                    <a:lumMod val="75000"/>
                  </a:schemeClr>
                </a:solidFill>
                <a:latin typeface="Arial" panose="020B0604020202020204" pitchFamily="34" charset="0"/>
                <a:cs typeface="Arial" panose="020B0604020202020204" pitchFamily="34" charset="0"/>
              </a:rPr>
              <a:t>8</a:t>
            </a:r>
            <a:r>
              <a:rPr lang="en-US" sz="3200" dirty="0">
                <a:solidFill>
                  <a:srgbClr val="FFFF00"/>
                </a:solidFill>
                <a:latin typeface="Arial" panose="020B0604020202020204" pitchFamily="34" charset="0"/>
              </a:rPr>
              <a:t>For everyone who asks receives, and the one who seeks finds, and to the one who knocks it will be opened. </a:t>
            </a:r>
            <a:r>
              <a:rPr lang="en-US" dirty="0">
                <a:solidFill>
                  <a:schemeClr val="tx2">
                    <a:lumMod val="75000"/>
                  </a:schemeClr>
                </a:solidFill>
                <a:latin typeface="Arial" panose="020B0604020202020204" pitchFamily="34" charset="0"/>
                <a:cs typeface="Arial" panose="020B0604020202020204" pitchFamily="34" charset="0"/>
              </a:rPr>
              <a:t>9</a:t>
            </a:r>
            <a:r>
              <a:rPr lang="en-US" sz="3200" dirty="0">
                <a:solidFill>
                  <a:srgbClr val="FFFF00"/>
                </a:solidFill>
                <a:latin typeface="Arial" panose="020B0604020202020204" pitchFamily="34" charset="0"/>
              </a:rPr>
              <a:t>Or which one of you, if his son asks him for bread, will give him a stone? </a:t>
            </a:r>
            <a:r>
              <a:rPr lang="en-US" dirty="0">
                <a:solidFill>
                  <a:schemeClr val="tx2">
                    <a:lumMod val="75000"/>
                  </a:schemeClr>
                </a:solidFill>
                <a:latin typeface="Arial" panose="020B0604020202020204" pitchFamily="34" charset="0"/>
                <a:cs typeface="Arial" panose="020B0604020202020204" pitchFamily="34" charset="0"/>
              </a:rPr>
              <a:t>10</a:t>
            </a:r>
            <a:r>
              <a:rPr lang="en-US" sz="3200" dirty="0">
                <a:solidFill>
                  <a:srgbClr val="FFFF00"/>
                </a:solidFill>
                <a:latin typeface="Arial" panose="020B0604020202020204" pitchFamily="34" charset="0"/>
              </a:rPr>
              <a:t>Or if he asks for a fish, will give him a serpent? </a:t>
            </a:r>
          </a:p>
        </p:txBody>
      </p:sp>
    </p:spTree>
    <p:extLst>
      <p:ext uri="{BB962C8B-B14F-4D97-AF65-F5344CB8AC3E}">
        <p14:creationId xmlns:p14="http://schemas.microsoft.com/office/powerpoint/2010/main" val="72683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US" sz="60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Matthew 7:1-14 (ESV)</a:t>
            </a:r>
          </a:p>
        </p:txBody>
      </p:sp>
      <p:sp>
        <p:nvSpPr>
          <p:cNvPr id="5" name="TextBox 4">
            <a:extLst>
              <a:ext uri="{FF2B5EF4-FFF2-40B4-BE49-F238E27FC236}">
                <a16:creationId xmlns:a16="http://schemas.microsoft.com/office/drawing/2014/main" id="{108C6E15-B990-4403-AE5F-6A53D6E3C87A}"/>
              </a:ext>
            </a:extLst>
          </p:cNvPr>
          <p:cNvSpPr txBox="1"/>
          <p:nvPr/>
        </p:nvSpPr>
        <p:spPr>
          <a:xfrm>
            <a:off x="660113" y="1326037"/>
            <a:ext cx="10684568" cy="5232202"/>
          </a:xfrm>
          <a:prstGeom prst="rect">
            <a:avLst/>
          </a:prstGeom>
          <a:noFill/>
        </p:spPr>
        <p:txBody>
          <a:bodyPr wrap="square">
            <a:spAutoFit/>
          </a:bodyPr>
          <a:lstStyle/>
          <a:p>
            <a:pPr marL="0" marR="0">
              <a:spcBef>
                <a:spcPts val="0"/>
              </a:spcBef>
              <a:spcAft>
                <a:spcPts val="0"/>
              </a:spcAft>
            </a:pPr>
            <a:endParaRPr lang="en-US" sz="1400" dirty="0">
              <a:solidFill>
                <a:schemeClr val="accent5">
                  <a:lumMod val="60000"/>
                  <a:lumOff val="40000"/>
                </a:schemeClr>
              </a:solidFill>
              <a:effectLst/>
              <a:latin typeface="Arial" panose="020B0604020202020204" pitchFamily="34" charset="0"/>
              <a:cs typeface="Arial" panose="020B0604020202020204" pitchFamily="34" charset="0"/>
            </a:endParaRPr>
          </a:p>
          <a:p>
            <a:pPr algn="l"/>
            <a:r>
              <a:rPr lang="en-US" dirty="0">
                <a:solidFill>
                  <a:schemeClr val="tx2">
                    <a:lumMod val="75000"/>
                  </a:schemeClr>
                </a:solidFill>
                <a:latin typeface="Arial" panose="020B0604020202020204" pitchFamily="34" charset="0"/>
                <a:cs typeface="Arial" panose="020B0604020202020204" pitchFamily="34" charset="0"/>
              </a:rPr>
              <a:t>11</a:t>
            </a:r>
            <a:r>
              <a:rPr lang="en-US" sz="3200" dirty="0">
                <a:solidFill>
                  <a:srgbClr val="FFFF00"/>
                </a:solidFill>
                <a:latin typeface="Arial" panose="020B0604020202020204" pitchFamily="34" charset="0"/>
              </a:rPr>
              <a:t>If you then, who are evil, know how to give good gifts to your children, how much more will your Father who is in heaven give good things to those who ask him!</a:t>
            </a:r>
          </a:p>
          <a:p>
            <a:pPr algn="l"/>
            <a:r>
              <a:rPr lang="en-US" dirty="0">
                <a:solidFill>
                  <a:schemeClr val="tx2">
                    <a:lumMod val="75000"/>
                  </a:schemeClr>
                </a:solidFill>
                <a:latin typeface="Arial" panose="020B0604020202020204" pitchFamily="34" charset="0"/>
                <a:cs typeface="Arial" panose="020B0604020202020204" pitchFamily="34" charset="0"/>
              </a:rPr>
              <a:t>12</a:t>
            </a:r>
            <a:r>
              <a:rPr lang="en-US" sz="3200" dirty="0">
                <a:solidFill>
                  <a:srgbClr val="FFFF00"/>
                </a:solidFill>
                <a:latin typeface="Arial" panose="020B0604020202020204" pitchFamily="34" charset="0"/>
              </a:rPr>
              <a:t> “So  whatever you wish that others would do to you, do also to them, for this is  the Law and the Prophets.</a:t>
            </a:r>
          </a:p>
          <a:p>
            <a:pPr algn="l"/>
            <a:r>
              <a:rPr lang="en-US" dirty="0">
                <a:solidFill>
                  <a:schemeClr val="tx2">
                    <a:lumMod val="75000"/>
                  </a:schemeClr>
                </a:solidFill>
                <a:latin typeface="Arial" panose="020B0604020202020204" pitchFamily="34" charset="0"/>
                <a:cs typeface="Arial" panose="020B0604020202020204" pitchFamily="34" charset="0"/>
              </a:rPr>
              <a:t>13</a:t>
            </a:r>
            <a:r>
              <a:rPr lang="en-US" sz="3200" dirty="0">
                <a:solidFill>
                  <a:srgbClr val="FFFF00"/>
                </a:solidFill>
                <a:latin typeface="Arial" panose="020B0604020202020204" pitchFamily="34" charset="0"/>
              </a:rPr>
              <a:t>“Enter by the narrow gate. For the gate is wide and the way is easy  that leads to destruction, and those who enter by it are many. </a:t>
            </a:r>
            <a:r>
              <a:rPr lang="en-US" dirty="0">
                <a:solidFill>
                  <a:schemeClr val="tx2">
                    <a:lumMod val="75000"/>
                  </a:schemeClr>
                </a:solidFill>
                <a:latin typeface="Arial" panose="020B0604020202020204" pitchFamily="34" charset="0"/>
                <a:cs typeface="Arial" panose="020B0604020202020204" pitchFamily="34" charset="0"/>
              </a:rPr>
              <a:t>14</a:t>
            </a:r>
            <a:r>
              <a:rPr lang="en-US" sz="3200" dirty="0">
                <a:solidFill>
                  <a:srgbClr val="FFFF00"/>
                </a:solidFill>
                <a:latin typeface="Arial" panose="020B0604020202020204" pitchFamily="34" charset="0"/>
              </a:rPr>
              <a:t>For the gate is narrow and the way is hard that leads to life, and those who find it are few.</a:t>
            </a:r>
          </a:p>
          <a:p>
            <a:pPr algn="l"/>
            <a:endParaRPr lang="en-US" sz="3200" dirty="0">
              <a:solidFill>
                <a:srgbClr val="FFFF00"/>
              </a:solidFill>
              <a:latin typeface="Arial" panose="020B0604020202020204" pitchFamily="34" charset="0"/>
            </a:endParaRPr>
          </a:p>
        </p:txBody>
      </p:sp>
    </p:spTree>
    <p:extLst>
      <p:ext uri="{BB962C8B-B14F-4D97-AF65-F5344CB8AC3E}">
        <p14:creationId xmlns:p14="http://schemas.microsoft.com/office/powerpoint/2010/main" val="77240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TheKing">
            <a:extLst>
              <a:ext uri="{FF2B5EF4-FFF2-40B4-BE49-F238E27FC236}">
                <a16:creationId xmlns:a16="http://schemas.microsoft.com/office/drawing/2014/main" id="{2EF210D2-9615-B9FF-75EE-C0B8FA8CBA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4780048-A00E-34CE-CEA0-199EEBBBC738}"/>
              </a:ext>
            </a:extLst>
          </p:cNvPr>
          <p:cNvSpPr/>
          <p:nvPr/>
        </p:nvSpPr>
        <p:spPr>
          <a:xfrm>
            <a:off x="527381" y="356660"/>
            <a:ext cx="11233248" cy="1381917"/>
          </a:xfrm>
          <a:prstGeom prst="rect">
            <a:avLst/>
          </a:prstGeom>
          <a:noFill/>
        </p:spPr>
        <p:txBody>
          <a:bodyPr wrap="square" lIns="121920" tIns="60960" rIns="121920" bIns="60960">
            <a:spAutoFit/>
          </a:bodyPr>
          <a:lstStyle/>
          <a:p>
            <a:pPr algn="ctr" defTabSz="1219170" fontAlgn="base">
              <a:lnSpc>
                <a:spcPct val="107000"/>
              </a:lnSpc>
              <a:spcBef>
                <a:spcPts val="400"/>
              </a:spcBef>
              <a:spcAft>
                <a:spcPts val="1067"/>
              </a:spcAft>
            </a:pPr>
            <a:r>
              <a:rPr lang="en-AU" sz="8000" b="1" dirty="0">
                <a:ln w="12700" cmpd="sng">
                  <a:solidFill>
                    <a:prstClr val="white"/>
                  </a:solidFill>
                  <a:prstDash val="solid"/>
                </a:ln>
                <a:solidFill>
                  <a:srgbClr val="CC3399"/>
                </a:solidFill>
                <a:latin typeface="Calibri" panose="020F0502020204030204" pitchFamily="34" charset="0"/>
                <a:ea typeface="Times New Roman" panose="02020603050405020304" pitchFamily="18" charset="0"/>
                <a:cs typeface="Calibri" panose="020F0502020204030204" pitchFamily="34" charset="0"/>
              </a:rPr>
              <a:t>The King's Manifesto</a:t>
            </a:r>
            <a:endParaRPr lang="en-AU" sz="8000" b="1" dirty="0">
              <a:ln w="12700" cmpd="sng">
                <a:solidFill>
                  <a:prstClr val="white"/>
                </a:solidFill>
                <a:prstDash val="solid"/>
              </a:ln>
              <a:solidFill>
                <a:srgbClr val="CC33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E00BA75-457C-AADA-F8F0-0F94189B1EC7}"/>
              </a:ext>
            </a:extLst>
          </p:cNvPr>
          <p:cNvSpPr/>
          <p:nvPr/>
        </p:nvSpPr>
        <p:spPr>
          <a:xfrm>
            <a:off x="8309322" y="5808052"/>
            <a:ext cx="3540393" cy="697563"/>
          </a:xfrm>
          <a:prstGeom prst="rect">
            <a:avLst/>
          </a:prstGeom>
          <a:noFill/>
        </p:spPr>
        <p:txBody>
          <a:bodyPr wrap="none" lIns="121920" tIns="60960" rIns="121920" bIns="60960">
            <a:spAutoFit/>
          </a:bodyPr>
          <a:lstStyle/>
          <a:p>
            <a:pPr algn="ctr" defTabSz="1219170" fontAlgn="base">
              <a:spcBef>
                <a:spcPct val="0"/>
              </a:spcBef>
              <a:spcAft>
                <a:spcPct val="0"/>
              </a:spcAft>
            </a:pPr>
            <a:r>
              <a:rPr lang="en-US" sz="3733" b="1" dirty="0">
                <a:ln w="6600">
                  <a:solidFill>
                    <a:sysClr val="windowText" lastClr="000000"/>
                  </a:solidFill>
                  <a:prstDash val="solid"/>
                </a:ln>
                <a:solidFill>
                  <a:srgbClr val="FFFFFF"/>
                </a:solidFill>
                <a:latin typeface="Arial" charset="0"/>
                <a:cs typeface="Arial" charset="0"/>
              </a:rPr>
              <a:t>Matthew 5 to 7</a:t>
            </a:r>
          </a:p>
        </p:txBody>
      </p:sp>
    </p:spTree>
    <p:extLst>
      <p:ext uri="{BB962C8B-B14F-4D97-AF65-F5344CB8AC3E}">
        <p14:creationId xmlns:p14="http://schemas.microsoft.com/office/powerpoint/2010/main" val="40503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1ACF5-0808-6D00-8B55-C6C0EF2FDEC7}"/>
              </a:ext>
            </a:extLst>
          </p:cNvPr>
          <p:cNvPicPr>
            <a:picLocks noChangeAspect="1"/>
          </p:cNvPicPr>
          <p:nvPr/>
        </p:nvPicPr>
        <p:blipFill rotWithShape="1">
          <a:blip r:embed="rId2">
            <a:extLst>
              <a:ext uri="{28A0092B-C50C-407E-A947-70E740481C1C}">
                <a14:useLocalDpi xmlns:a14="http://schemas.microsoft.com/office/drawing/2010/main" val="0"/>
              </a:ext>
            </a:extLst>
          </a:blip>
          <a:srcRect t="6589"/>
          <a:stretch/>
        </p:blipFill>
        <p:spPr>
          <a:xfrm>
            <a:off x="239349" y="0"/>
            <a:ext cx="11746764" cy="6858000"/>
          </a:xfrm>
          <a:prstGeom prst="rect">
            <a:avLst/>
          </a:prstGeom>
        </p:spPr>
      </p:pic>
      <p:sp>
        <p:nvSpPr>
          <p:cNvPr id="3" name="Rectangle 2">
            <a:extLst>
              <a:ext uri="{FF2B5EF4-FFF2-40B4-BE49-F238E27FC236}">
                <a16:creationId xmlns:a16="http://schemas.microsoft.com/office/drawing/2014/main" id="{BFA7019F-4413-E6D7-BF60-977996F761CA}"/>
              </a:ext>
            </a:extLst>
          </p:cNvPr>
          <p:cNvSpPr/>
          <p:nvPr/>
        </p:nvSpPr>
        <p:spPr>
          <a:xfrm>
            <a:off x="5337668" y="151310"/>
            <a:ext cx="6059736" cy="1231106"/>
          </a:xfrm>
          <a:prstGeom prst="rect">
            <a:avLst/>
          </a:prstGeom>
          <a:noFill/>
        </p:spPr>
        <p:txBody>
          <a:bodyPr wrap="none" lIns="121920" tIns="60960" rIns="121920" bIns="60960">
            <a:spAutoFit/>
          </a:bodyPr>
          <a:lstStyle/>
          <a:p>
            <a:pPr algn="ctr" defTabSz="1219170" fontAlgn="base">
              <a:spcBef>
                <a:spcPct val="0"/>
              </a:spcBef>
              <a:spcAft>
                <a:spcPct val="0"/>
              </a:spcAft>
            </a:pPr>
            <a:r>
              <a:rPr lang="en-US" sz="7200" b="1" dirty="0">
                <a:ln w="22225">
                  <a:noFill/>
                  <a:prstDash val="solid"/>
                </a:ln>
                <a:solidFill>
                  <a:srgbClr val="020202"/>
                </a:solidFill>
                <a:latin typeface="Arial" charset="0"/>
                <a:cs typeface="Arial" charset="0"/>
              </a:rPr>
              <a:t>A New Divide</a:t>
            </a:r>
          </a:p>
        </p:txBody>
      </p:sp>
      <p:sp>
        <p:nvSpPr>
          <p:cNvPr id="4" name="TextBox 3">
            <a:extLst>
              <a:ext uri="{FF2B5EF4-FFF2-40B4-BE49-F238E27FC236}">
                <a16:creationId xmlns:a16="http://schemas.microsoft.com/office/drawing/2014/main" id="{D2370D04-EB4D-35AE-DA08-99B2CAE1C024}"/>
              </a:ext>
            </a:extLst>
          </p:cNvPr>
          <p:cNvSpPr txBox="1"/>
          <p:nvPr/>
        </p:nvSpPr>
        <p:spPr>
          <a:xfrm>
            <a:off x="3611108" y="1"/>
            <a:ext cx="1681614" cy="584775"/>
          </a:xfrm>
          <a:prstGeom prst="rect">
            <a:avLst/>
          </a:prstGeom>
          <a:noFill/>
        </p:spPr>
        <p:txBody>
          <a:bodyPr wrap="none" rtlCol="0">
            <a:spAutoFit/>
          </a:bodyPr>
          <a:lstStyle/>
          <a:p>
            <a:pPr defTabSz="1219170" fontAlgn="base">
              <a:spcBef>
                <a:spcPct val="0"/>
              </a:spcBef>
              <a:spcAft>
                <a:spcPct val="0"/>
              </a:spcAft>
            </a:pPr>
            <a:r>
              <a:rPr lang="en-AU" sz="3200" b="1" dirty="0">
                <a:solidFill>
                  <a:prstClr val="black"/>
                </a:solidFill>
                <a:latin typeface="Arial" charset="0"/>
                <a:cs typeface="Arial" charset="0"/>
              </a:rPr>
              <a:t>TODAY:</a:t>
            </a:r>
          </a:p>
        </p:txBody>
      </p:sp>
      <p:sp>
        <p:nvSpPr>
          <p:cNvPr id="5" name="TextBox 4">
            <a:extLst>
              <a:ext uri="{FF2B5EF4-FFF2-40B4-BE49-F238E27FC236}">
                <a16:creationId xmlns:a16="http://schemas.microsoft.com/office/drawing/2014/main" id="{71CB9052-5C60-11D6-E292-90404204BA4B}"/>
              </a:ext>
            </a:extLst>
          </p:cNvPr>
          <p:cNvSpPr txBox="1"/>
          <p:nvPr/>
        </p:nvSpPr>
        <p:spPr>
          <a:xfrm>
            <a:off x="9167712" y="1124745"/>
            <a:ext cx="2164375" cy="584775"/>
          </a:xfrm>
          <a:prstGeom prst="rect">
            <a:avLst/>
          </a:prstGeom>
          <a:noFill/>
        </p:spPr>
        <p:txBody>
          <a:bodyPr wrap="none" rtlCol="0">
            <a:spAutoFit/>
          </a:bodyPr>
          <a:lstStyle/>
          <a:p>
            <a:pPr defTabSz="1219170" fontAlgn="base">
              <a:spcBef>
                <a:spcPct val="0"/>
              </a:spcBef>
              <a:spcAft>
                <a:spcPct val="0"/>
              </a:spcAft>
            </a:pPr>
            <a:r>
              <a:rPr lang="en-AU" sz="3200" b="1" dirty="0">
                <a:solidFill>
                  <a:prstClr val="black"/>
                </a:solidFill>
                <a:latin typeface="Arial" charset="0"/>
                <a:cs typeface="Arial" charset="0"/>
              </a:rPr>
              <a:t>Matthew 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C1E08F-2E23-D6BE-2307-DA80F6200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 y="1"/>
            <a:ext cx="12486516" cy="7007201"/>
          </a:xfrm>
          <a:prstGeom prst="rect">
            <a:avLst/>
          </a:prstGeom>
        </p:spPr>
      </p:pic>
      <p:sp>
        <p:nvSpPr>
          <p:cNvPr id="2" name="TextBox 1">
            <a:extLst>
              <a:ext uri="{FF2B5EF4-FFF2-40B4-BE49-F238E27FC236}">
                <a16:creationId xmlns:a16="http://schemas.microsoft.com/office/drawing/2014/main" id="{B4AD0E7A-2060-062A-E2BA-E016D7D1EA69}"/>
              </a:ext>
            </a:extLst>
          </p:cNvPr>
          <p:cNvSpPr txBox="1"/>
          <p:nvPr/>
        </p:nvSpPr>
        <p:spPr>
          <a:xfrm>
            <a:off x="911424" y="260648"/>
            <a:ext cx="10945216" cy="1077218"/>
          </a:xfrm>
          <a:prstGeom prst="rect">
            <a:avLst/>
          </a:prstGeom>
          <a:noFill/>
        </p:spPr>
        <p:txBody>
          <a:bodyPr wrap="square" rtlCol="0">
            <a:spAutoFit/>
          </a:bodyPr>
          <a:lstStyle/>
          <a:p>
            <a:r>
              <a:rPr lang="en-AU" sz="6400" b="1" dirty="0">
                <a:solidFill>
                  <a:srgbClr val="66FFFF"/>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 </a:t>
            </a:r>
            <a:r>
              <a:rPr lang="en-AU" sz="6400" b="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Two types of filters </a:t>
            </a:r>
            <a:r>
              <a:rPr lang="en-AU" sz="5333" i="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(vs. 1-12)</a:t>
            </a:r>
            <a:endParaRPr lang="en-AU" sz="3733" i="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FA7D8-41FA-9555-540E-BC3DB889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662"/>
          <a:stretch/>
        </p:blipFill>
        <p:spPr>
          <a:xfrm>
            <a:off x="0" y="2515"/>
            <a:ext cx="12192000" cy="6855485"/>
          </a:xfrm>
          <a:prstGeom prst="rect">
            <a:avLst/>
          </a:prstGeom>
        </p:spPr>
      </p:pic>
      <p:sp>
        <p:nvSpPr>
          <p:cNvPr id="4" name="TextBox 3">
            <a:extLst>
              <a:ext uri="{FF2B5EF4-FFF2-40B4-BE49-F238E27FC236}">
                <a16:creationId xmlns:a16="http://schemas.microsoft.com/office/drawing/2014/main" id="{E7EEF68A-CBAB-C648-F7F5-6183C6CC0141}"/>
              </a:ext>
            </a:extLst>
          </p:cNvPr>
          <p:cNvSpPr txBox="1"/>
          <p:nvPr/>
        </p:nvSpPr>
        <p:spPr>
          <a:xfrm>
            <a:off x="239349" y="260648"/>
            <a:ext cx="11856640" cy="1733680"/>
          </a:xfrm>
          <a:prstGeom prst="rect">
            <a:avLst/>
          </a:prstGeom>
          <a:noFill/>
        </p:spPr>
        <p:txBody>
          <a:bodyPr wrap="square" rtlCol="0">
            <a:spAutoFit/>
          </a:bodyPr>
          <a:lstStyle/>
          <a:p>
            <a:r>
              <a:rPr lang="en-AU" sz="5333" b="1" dirty="0">
                <a:solidFill>
                  <a:srgbClr val="66FFFF"/>
                </a:solidFill>
                <a:latin typeface="Calibri" panose="020F0502020204030204" pitchFamily="34" charset="0"/>
                <a:ea typeface="Times New Roman" panose="02020603050405020304" pitchFamily="18" charset="0"/>
                <a:cs typeface="Calibri" panose="020F0502020204030204" pitchFamily="34" charset="0"/>
              </a:rPr>
              <a:t>Responding to others with a condemning spirit</a:t>
            </a:r>
            <a:endParaRPr lang="en-AU" sz="5333" dirty="0">
              <a:solidFill>
                <a:srgbClr val="66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332A4AF-56C5-E3B0-43D8-6931BBCED079}"/>
              </a:ext>
            </a:extLst>
          </p:cNvPr>
          <p:cNvSpPr txBox="1"/>
          <p:nvPr/>
        </p:nvSpPr>
        <p:spPr>
          <a:xfrm>
            <a:off x="431371" y="1974896"/>
            <a:ext cx="4704523" cy="4976042"/>
          </a:xfrm>
          <a:prstGeom prst="rect">
            <a:avLst/>
          </a:prstGeom>
          <a:noFill/>
        </p:spPr>
        <p:txBody>
          <a:bodyPr wrap="square" rtlCol="0">
            <a:spAutoFit/>
          </a:bodyPr>
          <a:lstStyle/>
          <a:p>
            <a:r>
              <a:rPr lang="en-AU" sz="4267"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“Judge not, that you be not judged. </a:t>
            </a:r>
          </a:p>
          <a:p>
            <a:r>
              <a:rPr lang="en-AU" sz="4267"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In the same way you judge others, you will be judged…” </a:t>
            </a:r>
          </a:p>
          <a:p>
            <a:r>
              <a:rPr lang="en-AU" sz="4267"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(vs. 1-2)</a:t>
            </a:r>
            <a:endParaRPr lang="en-AU" sz="4267"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AU" sz="3733" dirty="0">
              <a:solidFill>
                <a:srgbClr val="FFFF00"/>
              </a:solidFill>
            </a:endParaRPr>
          </a:p>
          <a:p>
            <a:endParaRPr lang="en-A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a:extLst>
              <a:ext uri="{FF2B5EF4-FFF2-40B4-BE49-F238E27FC236}">
                <a16:creationId xmlns:a16="http://schemas.microsoft.com/office/drawing/2014/main" id="{39382E7F-2EED-A9E6-9715-502A4C3A83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8" r="4325" b="5201"/>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006627-0DBC-F7E5-E203-6A18B484363B}"/>
              </a:ext>
            </a:extLst>
          </p:cNvPr>
          <p:cNvSpPr txBox="1"/>
          <p:nvPr/>
        </p:nvSpPr>
        <p:spPr>
          <a:xfrm>
            <a:off x="623392" y="757627"/>
            <a:ext cx="11137237" cy="6206186"/>
          </a:xfrm>
          <a:prstGeom prst="rect">
            <a:avLst/>
          </a:prstGeom>
          <a:noFill/>
        </p:spPr>
        <p:txBody>
          <a:bodyPr wrap="square" rtlCol="0">
            <a:spAutoFit/>
          </a:bodyPr>
          <a:lstStyle/>
          <a:p>
            <a:pPr marL="457189">
              <a:buSzPts val="1000"/>
              <a:tabLst>
                <a:tab pos="609585" algn="l"/>
              </a:tabLst>
            </a:pPr>
            <a:r>
              <a:rPr lang="en-AU" sz="3733" b="1" i="1"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Condemning</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 judgment</a:t>
            </a:r>
            <a:endParaRPr lang="en-AU" sz="3733"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457189">
              <a:buSzPts val="1000"/>
              <a:tabLst>
                <a:tab pos="609585" algn="l"/>
              </a:tabLst>
            </a:pPr>
            <a:r>
              <a:rPr lang="en-AU" sz="3733" b="1" i="1"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Superficial</a:t>
            </a:r>
            <a:r>
              <a:rPr lang="en-AU" sz="3733" dirty="0">
                <a:solidFill>
                  <a:srgbClr val="222222"/>
                </a:solidFill>
                <a:effectLst>
                  <a:glow rad="63500">
                    <a:schemeClr val="accent3">
                      <a:satMod val="175000"/>
                      <a:alpha val="40000"/>
                    </a:schemeClr>
                  </a:glow>
                </a:effectLst>
                <a:latin typeface="Calibri" panose="020F0502020204030204" pitchFamily="34" charset="0"/>
                <a:ea typeface="Times New Roman" panose="02020603050405020304" pitchFamily="18" charset="0"/>
                <a:cs typeface="Calibri" panose="020F0502020204030204" pitchFamily="34" charset="0"/>
              </a:rPr>
              <a:t> </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judgment </a:t>
            </a:r>
            <a:endParaRPr lang="en-AU" sz="3733"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457189">
              <a:buSzPts val="1000"/>
              <a:tabLst>
                <a:tab pos="609585" algn="l"/>
              </a:tabLst>
            </a:pPr>
            <a:r>
              <a:rPr lang="en-AU" sz="3733" b="1" i="1"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Hypocritical</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 judgment </a:t>
            </a:r>
            <a:endParaRPr lang="en-AU" sz="3733"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r>
              <a:rPr lang="en-AU" sz="3733"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"they preach, but do not practice. They tie up heavy burdens, hard to bear, and lay them on people’s shoulders, but they themselves are not willing to move them with their finger“ </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(Matt 23:3-5)</a:t>
            </a:r>
            <a:endParaRPr lang="en-AU" sz="3733" dirty="0">
              <a:latin typeface="Calibri" panose="020F0502020204030204" pitchFamily="34" charset="0"/>
              <a:ea typeface="Calibri" panose="020F0502020204030204" pitchFamily="34" charset="0"/>
              <a:cs typeface="Times New Roman" panose="02020603050405020304" pitchFamily="18" charset="0"/>
            </a:endParaRPr>
          </a:p>
          <a:p>
            <a:pPr marL="457189">
              <a:buSzPts val="1000"/>
              <a:tabLst>
                <a:tab pos="609585" algn="l"/>
              </a:tabLst>
            </a:pPr>
            <a:r>
              <a:rPr lang="en-AU" sz="3733" b="1" i="1"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Harsh, unforgiving</a:t>
            </a:r>
            <a:r>
              <a:rPr lang="en-AU" sz="3733"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 </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judgment </a:t>
            </a:r>
            <a:endParaRPr lang="en-AU" sz="3733"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457189">
              <a:buSzPts val="1000"/>
              <a:tabLst>
                <a:tab pos="609585" algn="l"/>
              </a:tabLst>
            </a:pPr>
            <a:r>
              <a:rPr lang="en-AU" sz="3733" b="1" i="1"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Self-righteous</a:t>
            </a:r>
            <a:r>
              <a:rPr lang="en-AU" sz="3733" dirty="0">
                <a:solidFill>
                  <a:srgbClr val="222222"/>
                </a:solidFill>
                <a:effectLst>
                  <a:glow rad="63500">
                    <a:schemeClr val="accent3">
                      <a:satMod val="175000"/>
                      <a:alpha val="40000"/>
                    </a:schemeClr>
                  </a:glow>
                </a:effectLst>
                <a:latin typeface="Calibri" panose="020F0502020204030204" pitchFamily="34" charset="0"/>
                <a:ea typeface="Times New Roman" panose="02020603050405020304" pitchFamily="18" charset="0"/>
                <a:cs typeface="Calibri" panose="020F0502020204030204" pitchFamily="34" charset="0"/>
              </a:rPr>
              <a:t> </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judgment </a:t>
            </a:r>
            <a:endParaRPr lang="en-AU" sz="3733"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457189">
              <a:buSzPts val="1000"/>
              <a:tabLst>
                <a:tab pos="609585" algn="l"/>
              </a:tabLst>
            </a:pPr>
            <a:r>
              <a:rPr lang="en-AU" sz="3733" b="1" i="1" dirty="0">
                <a:solidFill>
                  <a:srgbClr val="222222"/>
                </a:solidFill>
                <a:effectLst>
                  <a:glow rad="63500">
                    <a:srgbClr val="FFFF00">
                      <a:alpha val="40000"/>
                    </a:srgbClr>
                  </a:glow>
                </a:effectLst>
                <a:latin typeface="Calibri" panose="020F0502020204030204" pitchFamily="34" charset="0"/>
                <a:ea typeface="Times New Roman" panose="02020603050405020304" pitchFamily="18" charset="0"/>
                <a:cs typeface="Calibri" panose="020F0502020204030204" pitchFamily="34" charset="0"/>
              </a:rPr>
              <a:t>Untrue</a:t>
            </a:r>
            <a:r>
              <a:rPr lang="en-AU" sz="3733" dirty="0">
                <a:solidFill>
                  <a:srgbClr val="222222"/>
                </a:solidFill>
                <a:latin typeface="Calibri" panose="020F0502020204030204" pitchFamily="34" charset="0"/>
                <a:ea typeface="Times New Roman" panose="02020603050405020304" pitchFamily="18" charset="0"/>
                <a:cs typeface="Calibri" panose="020F0502020204030204" pitchFamily="34" charset="0"/>
              </a:rPr>
              <a:t> judgment </a:t>
            </a:r>
            <a:endParaRPr lang="en-AU" sz="3733"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endParaRPr lang="en-AU" sz="2400" dirty="0"/>
          </a:p>
        </p:txBody>
      </p:sp>
      <p:sp>
        <p:nvSpPr>
          <p:cNvPr id="3" name="TextBox 2">
            <a:extLst>
              <a:ext uri="{FF2B5EF4-FFF2-40B4-BE49-F238E27FC236}">
                <a16:creationId xmlns:a16="http://schemas.microsoft.com/office/drawing/2014/main" id="{87277213-4722-2227-B839-9ADA58FA0252}"/>
              </a:ext>
            </a:extLst>
          </p:cNvPr>
          <p:cNvSpPr txBox="1"/>
          <p:nvPr/>
        </p:nvSpPr>
        <p:spPr>
          <a:xfrm>
            <a:off x="3532852" y="-79178"/>
            <a:ext cx="5904657" cy="995209"/>
          </a:xfrm>
          <a:prstGeom prst="rect">
            <a:avLst/>
          </a:prstGeom>
          <a:noFill/>
        </p:spPr>
        <p:txBody>
          <a:bodyPr wrap="square" rtlCol="0">
            <a:spAutoFit/>
          </a:bodyPr>
          <a:lstStyle/>
          <a:p>
            <a:r>
              <a:rPr lang="en-AU" sz="5867" b="1" dirty="0">
                <a:solidFill>
                  <a:srgbClr val="FFFF00"/>
                </a:solidFill>
                <a:latin typeface="Calibri" panose="020F0502020204030204" pitchFamily="34" charset="0"/>
                <a:ea typeface="Times New Roman" panose="02020603050405020304" pitchFamily="18" charset="0"/>
                <a:cs typeface="Calibri" panose="020F0502020204030204" pitchFamily="34" charset="0"/>
              </a:rPr>
              <a:t>God-made rules </a:t>
            </a:r>
            <a:endParaRPr lang="en-AU" sz="5867"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1" y="1"/>
            <a:ext cx="10989945" cy="6871459"/>
            <a:chOff x="0" y="0"/>
            <a:chExt cx="9158288" cy="5715000"/>
          </a:xfrm>
        </p:grpSpPr>
        <p:pic>
          <p:nvPicPr>
            <p:cNvPr id="13314" name="Picture 2" descr="Legalism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9512" y="157200"/>
              <a:ext cx="8856984" cy="5414683"/>
            </a:xfrm>
            <a:prstGeom prst="rect">
              <a:avLst/>
            </a:prstGeom>
            <a:noFill/>
          </p:spPr>
          <p:txBody>
            <a:bodyPr>
              <a:spAutoFit/>
            </a:bodyPr>
            <a:lstStyle/>
            <a:p>
              <a:pPr>
                <a:defRPr/>
              </a:pPr>
              <a:r>
                <a:rPr lang="en-AU" sz="3360" b="1" dirty="0">
                  <a:solidFill>
                    <a:srgbClr val="FFFF00"/>
                  </a:solidFill>
                  <a:effectLst>
                    <a:outerShdw blurRad="38100" dist="38100" dir="2700000" algn="tl">
                      <a:srgbClr val="000000">
                        <a:alpha val="43137"/>
                      </a:srgbClr>
                    </a:outerShdw>
                  </a:effectLst>
                </a:rPr>
                <a:t>	          </a:t>
              </a:r>
              <a:r>
                <a:rPr lang="en-AU" sz="4800" b="1" dirty="0">
                  <a:solidFill>
                    <a:srgbClr val="FFFF00"/>
                  </a:solidFill>
                  <a:effectLst>
                    <a:outerShdw blurRad="38100" dist="38100" dir="2700000" algn="tl">
                      <a:srgbClr val="000000">
                        <a:alpha val="43137"/>
                      </a:srgbClr>
                    </a:outerShdw>
                  </a:effectLst>
                </a:rPr>
                <a:t>Man-made rules</a:t>
              </a:r>
              <a:endParaRPr lang="en-AU" sz="3360" b="1" dirty="0">
                <a:solidFill>
                  <a:srgbClr val="FFFF00"/>
                </a:solidFill>
                <a:effectLst>
                  <a:outerShdw blurRad="38100" dist="38100" dir="2700000" algn="tl">
                    <a:srgbClr val="000000">
                      <a:alpha val="43137"/>
                    </a:srgbClr>
                  </a:outerShdw>
                </a:effectLst>
              </a:endParaRPr>
            </a:p>
            <a:p>
              <a:pPr>
                <a:defRPr/>
              </a:pPr>
              <a:r>
                <a:rPr lang="en-AU"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legalism?</a:t>
              </a:r>
              <a:endParaRPr lang="en-AU"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r>
                <a:rPr lang="en-AU" sz="3840" b="1" dirty="0">
                  <a:ln w="3175">
                    <a:noFill/>
                    <a:prstDash val="solid"/>
                  </a:ln>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Legalism is the religion of seeking God’s approval and blessing by the keeping of man-made rules </a:t>
              </a:r>
            </a:p>
            <a:p>
              <a:pPr>
                <a:defRPr/>
              </a:pPr>
              <a:endParaRPr lang="en-US" sz="2667" b="1" dirty="0">
                <a:ln w="3175">
                  <a:solidFill>
                    <a:srgbClr val="00B0F0"/>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endParaRPr lang="en-AU" sz="3840" b="1" dirty="0">
                <a:ln w="3175">
                  <a:solidFill>
                    <a:srgbClr val="00B0F0"/>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endParaRPr lang="en-AU" sz="3840" b="1" dirty="0">
                <a:ln w="3175">
                  <a:solidFill>
                    <a:srgbClr val="00B0F0"/>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r>
                <a:rPr lang="en-AU" sz="3733" i="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733" i="1"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 How foolish can you be? After starting your Christian lives in the Spirit, why are you now trying to become perfect by your own human effort?”</a:t>
              </a:r>
              <a:r>
                <a:rPr lang="en-AU" sz="3733" dirty="0">
                  <a:solidFill>
                    <a:schemeClr val="bg1"/>
                  </a:solidFill>
                  <a:effectLst>
                    <a:glow rad="63500">
                      <a:schemeClr val="tx1">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 Gal. 3:3 </a:t>
              </a:r>
            </a:p>
            <a:p>
              <a:pPr>
                <a:defRPr/>
              </a:pPr>
              <a:endParaRPr lang="en-AU" sz="288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9109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{EA8544A2-4306-45C1-B751-473895A0C0E2}tf04033923</Template>
  <TotalTime>197</TotalTime>
  <Words>946</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Corbel</vt:lpstr>
      <vt:lpstr>Depth</vt:lpstr>
      <vt:lpstr>Office Theme</vt:lpstr>
      <vt:lpstr>Matthew 7:1-14 (ESV)</vt:lpstr>
      <vt:lpstr>Matthew 7:1-14 (ESV)</vt:lpstr>
      <vt:lpstr>Matthew 7:1-14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22:39-46</dc:title>
  <dc:creator>Ian</dc:creator>
  <cp:lastModifiedBy>Streamer</cp:lastModifiedBy>
  <cp:revision>27</cp:revision>
  <dcterms:created xsi:type="dcterms:W3CDTF">2021-06-03T08:48:27Z</dcterms:created>
  <dcterms:modified xsi:type="dcterms:W3CDTF">2022-11-20T00:27:28Z</dcterms:modified>
</cp:coreProperties>
</file>